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y="6858000" cx="9144000"/>
  <p:notesSz cx="7023100"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2" roundtripDataSignature="AMtx7mhwv0e+kuaLK/judvP2weij3p6Cq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D13DF7B-40BF-4463-8494-8E1A6E86B8BB}">
  <a:tblStyle styleId="{9D13DF7B-40BF-4463-8494-8E1A6E86B8BB}" styleName="Table_0">
    <a:wholeTbl>
      <a:tcTxStyle b="off" i="off">
        <a:font>
          <a:latin typeface="Trebuchet MS"/>
          <a:ea typeface="Trebuchet MS"/>
          <a:cs typeface="Trebuchet M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EF4E7"/>
          </a:solidFill>
        </a:fill>
      </a:tcStyle>
    </a:wholeTbl>
    <a:band1H>
      <a:tcTxStyle b="off" i="off"/>
      <a:tcStyle>
        <a:fill>
          <a:solidFill>
            <a:srgbClr val="DBE9CB"/>
          </a:solidFill>
        </a:fill>
      </a:tcStyle>
    </a:band1H>
    <a:band2H>
      <a:tcTxStyle b="off" i="off"/>
    </a:band2H>
    <a:band1V>
      <a:tcTxStyle b="off" i="off"/>
      <a:tcStyle>
        <a:fill>
          <a:solidFill>
            <a:srgbClr val="DBE9CB"/>
          </a:solidFill>
        </a:fill>
      </a:tcStyle>
    </a:band1V>
    <a:band2V>
      <a:tcTxStyle b="off" i="off"/>
    </a:band2V>
    <a:lastCol>
      <a:tcTxStyle b="on" i="off">
        <a:font>
          <a:latin typeface="Trebuchet MS"/>
          <a:ea typeface="Trebuchet MS"/>
          <a:cs typeface="Trebuchet MS"/>
        </a:font>
        <a:schemeClr val="lt1"/>
      </a:tcTxStyle>
      <a:tcStyle>
        <a:fill>
          <a:solidFill>
            <a:schemeClr val="accent1"/>
          </a:solidFill>
        </a:fill>
      </a:tcStyle>
    </a:lastCol>
    <a:firstCol>
      <a:tcTxStyle b="on" i="off">
        <a:font>
          <a:latin typeface="Trebuchet MS"/>
          <a:ea typeface="Trebuchet MS"/>
          <a:cs typeface="Trebuchet MS"/>
        </a:font>
        <a:schemeClr val="lt1"/>
      </a:tcTxStyle>
      <a:tcStyle>
        <a:fill>
          <a:solidFill>
            <a:schemeClr val="accent1"/>
          </a:solidFill>
        </a:fill>
      </a:tcStyle>
    </a:firstCol>
    <a:lastRow>
      <a:tcTxStyle b="on" i="off">
        <a:font>
          <a:latin typeface="Trebuchet MS"/>
          <a:ea typeface="Trebuchet MS"/>
          <a:cs typeface="Trebuchet M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Trebuchet MS"/>
          <a:ea typeface="Trebuchet MS"/>
          <a:cs typeface="Trebuchet M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11" Type="http://schemas.openxmlformats.org/officeDocument/2006/relationships/slide" Target="slides/slide4.xml"/><Relationship Id="rId22" Type="http://customschemas.google.com/relationships/presentationmetadata" Target="metadata"/><Relationship Id="rId10" Type="http://schemas.openxmlformats.org/officeDocument/2006/relationships/slide" Target="slides/slide3.xml"/><Relationship Id="rId21" Type="http://schemas.openxmlformats.org/officeDocument/2006/relationships/slide" Target="slides/slide14.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1.xml"/><Relationship Id="rId19" Type="http://schemas.openxmlformats.org/officeDocument/2006/relationships/slide" Target="slides/slide12.xml"/><Relationship Id="rId6" Type="http://schemas.openxmlformats.org/officeDocument/2006/relationships/slideMaster" Target="slideMasters/slideMaster2.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43343" cy="467072"/>
          </a:xfrm>
          <a:prstGeom prst="rect">
            <a:avLst/>
          </a:prstGeom>
          <a:noFill/>
          <a:ln>
            <a:noFill/>
          </a:ln>
        </p:spPr>
        <p:txBody>
          <a:bodyPr anchorCtr="0" anchor="t" bIns="46650" lIns="93300" spcFirstLastPara="1" rIns="93300" wrap="square" tIns="4665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8132" y="0"/>
            <a:ext cx="3043343" cy="467072"/>
          </a:xfrm>
          <a:prstGeom prst="rect">
            <a:avLst/>
          </a:prstGeom>
          <a:noFill/>
          <a:ln>
            <a:noFill/>
          </a:ln>
        </p:spPr>
        <p:txBody>
          <a:bodyPr anchorCtr="0" anchor="t" bIns="46650" lIns="93300" spcFirstLastPara="1" rIns="93300" wrap="square" tIns="4665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42030"/>
            <a:ext cx="3043343" cy="467071"/>
          </a:xfrm>
          <a:prstGeom prst="rect">
            <a:avLst/>
          </a:prstGeom>
          <a:noFill/>
          <a:ln>
            <a:noFill/>
          </a:ln>
        </p:spPr>
        <p:txBody>
          <a:bodyPr anchorCtr="0" anchor="b" bIns="46650" lIns="93300" spcFirstLastPara="1" rIns="93300" wrap="square" tIns="4665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8132" y="8842030"/>
            <a:ext cx="3043343" cy="467071"/>
          </a:xfrm>
          <a:prstGeom prst="rect">
            <a:avLst/>
          </a:prstGeom>
          <a:noFill/>
          <a:ln>
            <a:noFill/>
          </a:ln>
        </p:spPr>
        <p:txBody>
          <a:bodyPr anchorCtr="0" anchor="b" bIns="46650" lIns="93300" spcFirstLastPara="1" rIns="93300" wrap="square" tIns="4665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170" name="Google Shape;170;p1: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10: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49" name="Google Shape;249;p10: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33:notes"/>
          <p:cNvSpPr txBox="1"/>
          <p:nvPr>
            <p:ph idx="1" type="body"/>
          </p:nvPr>
        </p:nvSpPr>
        <p:spPr>
          <a:xfrm>
            <a:off x="702310" y="4480004"/>
            <a:ext cx="5618480" cy="3665458"/>
          </a:xfrm>
          <a:prstGeom prst="rect">
            <a:avLst/>
          </a:prstGeom>
        </p:spPr>
        <p:txBody>
          <a:bodyPr anchorCtr="0" anchor="t" bIns="46650" lIns="93300" spcFirstLastPara="1" rIns="93300" wrap="square" tIns="46650">
            <a:noAutofit/>
          </a:bodyPr>
          <a:lstStyle/>
          <a:p>
            <a:pPr indent="0" lvl="0" marL="0" rtl="0" algn="l">
              <a:spcBef>
                <a:spcPts val="360"/>
              </a:spcBef>
              <a:spcAft>
                <a:spcPts val="0"/>
              </a:spcAft>
              <a:buNone/>
            </a:pPr>
            <a:r>
              <a:t/>
            </a:r>
            <a:endParaRPr/>
          </a:p>
        </p:txBody>
      </p:sp>
      <p:sp>
        <p:nvSpPr>
          <p:cNvPr id="255" name="Google Shape;255;p33: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12: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61" name="Google Shape;261;p12: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13: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68" name="Google Shape;268;p13: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34:notes"/>
          <p:cNvSpPr txBox="1"/>
          <p:nvPr>
            <p:ph idx="1" type="body"/>
          </p:nvPr>
        </p:nvSpPr>
        <p:spPr>
          <a:xfrm>
            <a:off x="702310" y="4480004"/>
            <a:ext cx="5618480" cy="3665458"/>
          </a:xfrm>
          <a:prstGeom prst="rect">
            <a:avLst/>
          </a:prstGeom>
        </p:spPr>
        <p:txBody>
          <a:bodyPr anchorCtr="0" anchor="t" bIns="46650" lIns="93300" spcFirstLastPara="1" rIns="93300" wrap="square" tIns="46650">
            <a:noAutofit/>
          </a:bodyPr>
          <a:lstStyle/>
          <a:p>
            <a:pPr indent="0" lvl="0" marL="0" rtl="0" algn="l">
              <a:spcBef>
                <a:spcPts val="360"/>
              </a:spcBef>
              <a:spcAft>
                <a:spcPts val="0"/>
              </a:spcAft>
              <a:buNone/>
            </a:pPr>
            <a:r>
              <a:t/>
            </a:r>
            <a:endParaRPr/>
          </a:p>
        </p:txBody>
      </p:sp>
      <p:sp>
        <p:nvSpPr>
          <p:cNvPr id="274" name="Google Shape;274;p34: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2: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199" name="Google Shape;199;p2: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9: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05" name="Google Shape;205;p9: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3: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11" name="Google Shape;211;p3: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4: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17" name="Google Shape;217;p4: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5: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23" name="Google Shape;223;p5: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6: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29" name="Google Shape;229;p6: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34ecd01e244_0_0:notes"/>
          <p:cNvSpPr/>
          <p:nvPr>
            <p:ph idx="2" type="sldImg"/>
          </p:nvPr>
        </p:nvSpPr>
        <p:spPr>
          <a:xfrm>
            <a:off x="1417638" y="1163638"/>
            <a:ext cx="4187700" cy="31416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34ecd01e244_0_0:notes"/>
          <p:cNvSpPr txBox="1"/>
          <p:nvPr>
            <p:ph idx="1" type="body"/>
          </p:nvPr>
        </p:nvSpPr>
        <p:spPr>
          <a:xfrm>
            <a:off x="702310" y="4480004"/>
            <a:ext cx="5618400" cy="3665400"/>
          </a:xfrm>
          <a:prstGeom prst="rect">
            <a:avLst/>
          </a:prstGeom>
        </p:spPr>
        <p:txBody>
          <a:bodyPr anchorCtr="0" anchor="t" bIns="46650" lIns="93300" spcFirstLastPara="1" rIns="93300" wrap="square" tIns="46650">
            <a:noAutofit/>
          </a:bodyPr>
          <a:lstStyle/>
          <a:p>
            <a:pPr indent="0" lvl="0" marL="0" rtl="0" algn="l">
              <a:spcBef>
                <a:spcPts val="360"/>
              </a:spcBef>
              <a:spcAft>
                <a:spcPts val="0"/>
              </a:spcAft>
              <a:buNone/>
            </a:pPr>
            <a:r>
              <a:t/>
            </a:r>
            <a:endParaRPr/>
          </a:p>
        </p:txBody>
      </p:sp>
      <p:sp>
        <p:nvSpPr>
          <p:cNvPr id="236" name="Google Shape;236;g34ecd01e244_0_0:notes"/>
          <p:cNvSpPr txBox="1"/>
          <p:nvPr>
            <p:ph idx="12" type="sldNum"/>
          </p:nvPr>
        </p:nvSpPr>
        <p:spPr>
          <a:xfrm>
            <a:off x="3978132" y="8842030"/>
            <a:ext cx="3043200" cy="4671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7:notes"/>
          <p:cNvSpPr txBox="1"/>
          <p:nvPr>
            <p:ph idx="1" type="body"/>
          </p:nvPr>
        </p:nvSpPr>
        <p:spPr>
          <a:xfrm>
            <a:off x="702310" y="4480004"/>
            <a:ext cx="5618480" cy="3665458"/>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360"/>
              </a:spcBef>
              <a:spcAft>
                <a:spcPts val="0"/>
              </a:spcAft>
              <a:buSzPts val="1400"/>
              <a:buNone/>
            </a:pPr>
            <a:r>
              <a:t/>
            </a:r>
            <a:endParaRPr/>
          </a:p>
        </p:txBody>
      </p:sp>
      <p:sp>
        <p:nvSpPr>
          <p:cNvPr id="242" name="Google Shape;242;p7:notes"/>
          <p:cNvSpPr/>
          <p:nvPr>
            <p:ph idx="2" type="sldImg"/>
          </p:nvPr>
        </p:nvSpPr>
        <p:spPr>
          <a:xfrm>
            <a:off x="1417638" y="1163638"/>
            <a:ext cx="4187825" cy="31416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 name="Shape 27"/>
        <p:cNvGrpSpPr/>
        <p:nvPr/>
      </p:nvGrpSpPr>
      <p:grpSpPr>
        <a:xfrm>
          <a:off x="0" y="0"/>
          <a:ext cx="0" cy="0"/>
          <a:chOff x="0" y="0"/>
          <a:chExt cx="0" cy="0"/>
        </a:xfrm>
      </p:grpSpPr>
      <p:sp>
        <p:nvSpPr>
          <p:cNvPr id="28" name="Google Shape;28;p17"/>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7"/>
          <p:cNvSpPr txBox="1"/>
          <p:nvPr>
            <p:ph idx="1" type="body"/>
          </p:nvPr>
        </p:nvSpPr>
        <p:spPr>
          <a:xfrm>
            <a:off x="609599" y="2160590"/>
            <a:ext cx="634771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30" name="Google Shape;30;p17"/>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7"/>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7"/>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2" name="Shape 112"/>
        <p:cNvGrpSpPr/>
        <p:nvPr/>
      </p:nvGrpSpPr>
      <p:grpSpPr>
        <a:xfrm>
          <a:off x="0" y="0"/>
          <a:ext cx="0" cy="0"/>
          <a:chOff x="0" y="0"/>
          <a:chExt cx="0" cy="0"/>
        </a:xfrm>
      </p:grpSpPr>
      <p:sp>
        <p:nvSpPr>
          <p:cNvPr id="113" name="Google Shape;113;p25"/>
          <p:cNvSpPr txBox="1"/>
          <p:nvPr>
            <p:ph type="title"/>
          </p:nvPr>
        </p:nvSpPr>
        <p:spPr>
          <a:xfrm>
            <a:off x="609599" y="4800600"/>
            <a:ext cx="6347714"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25"/>
          <p:cNvSpPr/>
          <p:nvPr>
            <p:ph idx="2" type="pic"/>
          </p:nvPr>
        </p:nvSpPr>
        <p:spPr>
          <a:xfrm>
            <a:off x="609599" y="609600"/>
            <a:ext cx="6347714" cy="3845718"/>
          </a:xfrm>
          <a:prstGeom prst="rect">
            <a:avLst/>
          </a:prstGeom>
          <a:noFill/>
          <a:ln>
            <a:noFill/>
          </a:ln>
        </p:spPr>
      </p:sp>
      <p:sp>
        <p:nvSpPr>
          <p:cNvPr id="115" name="Google Shape;115;p25"/>
          <p:cNvSpPr txBox="1"/>
          <p:nvPr>
            <p:ph idx="1" type="body"/>
          </p:nvPr>
        </p:nvSpPr>
        <p:spPr>
          <a:xfrm>
            <a:off x="609599" y="5367338"/>
            <a:ext cx="6347714"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116" name="Google Shape;116;p25"/>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5"/>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5"/>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119" name="Shape 119"/>
        <p:cNvGrpSpPr/>
        <p:nvPr/>
      </p:nvGrpSpPr>
      <p:grpSpPr>
        <a:xfrm>
          <a:off x="0" y="0"/>
          <a:ext cx="0" cy="0"/>
          <a:chOff x="0" y="0"/>
          <a:chExt cx="0" cy="0"/>
        </a:xfrm>
      </p:grpSpPr>
      <p:sp>
        <p:nvSpPr>
          <p:cNvPr id="120" name="Google Shape;120;p26"/>
          <p:cNvSpPr txBox="1"/>
          <p:nvPr>
            <p:ph type="title"/>
          </p:nvPr>
        </p:nvSpPr>
        <p:spPr>
          <a:xfrm>
            <a:off x="609600" y="609600"/>
            <a:ext cx="6347714"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26"/>
          <p:cNvSpPr txBox="1"/>
          <p:nvPr>
            <p:ph idx="1" type="body"/>
          </p:nvPr>
        </p:nvSpPr>
        <p:spPr>
          <a:xfrm>
            <a:off x="609600" y="4470400"/>
            <a:ext cx="6347714"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2" name="Google Shape;122;p26"/>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26"/>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26"/>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125" name="Shape 125"/>
        <p:cNvGrpSpPr/>
        <p:nvPr/>
      </p:nvGrpSpPr>
      <p:grpSpPr>
        <a:xfrm>
          <a:off x="0" y="0"/>
          <a:ext cx="0" cy="0"/>
          <a:chOff x="0" y="0"/>
          <a:chExt cx="0" cy="0"/>
        </a:xfrm>
      </p:grpSpPr>
      <p:sp>
        <p:nvSpPr>
          <p:cNvPr id="126" name="Google Shape;126;p27"/>
          <p:cNvSpPr txBox="1"/>
          <p:nvPr>
            <p:ph type="title"/>
          </p:nvPr>
        </p:nvSpPr>
        <p:spPr>
          <a:xfrm>
            <a:off x="774885" y="609600"/>
            <a:ext cx="6072182"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27"/>
          <p:cNvSpPr txBox="1"/>
          <p:nvPr>
            <p:ph idx="1" type="body"/>
          </p:nvPr>
        </p:nvSpPr>
        <p:spPr>
          <a:xfrm>
            <a:off x="1101074" y="3632200"/>
            <a:ext cx="541980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8" name="Google Shape;128;p27"/>
          <p:cNvSpPr txBox="1"/>
          <p:nvPr>
            <p:ph idx="2" type="body"/>
          </p:nvPr>
        </p:nvSpPr>
        <p:spPr>
          <a:xfrm>
            <a:off x="609598" y="4470400"/>
            <a:ext cx="6347715"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9" name="Google Shape;129;p27"/>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7"/>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27"/>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32" name="Google Shape;132;p27"/>
          <p:cNvSpPr txBox="1"/>
          <p:nvPr/>
        </p:nvSpPr>
        <p:spPr>
          <a:xfrm>
            <a:off x="482711" y="790378"/>
            <a:ext cx="457319"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33" name="Google Shape;133;p27"/>
          <p:cNvSpPr txBox="1"/>
          <p:nvPr/>
        </p:nvSpPr>
        <p:spPr>
          <a:xfrm>
            <a:off x="6747699" y="2886556"/>
            <a:ext cx="457319"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34" name="Shape 134"/>
        <p:cNvGrpSpPr/>
        <p:nvPr/>
      </p:nvGrpSpPr>
      <p:grpSpPr>
        <a:xfrm>
          <a:off x="0" y="0"/>
          <a:ext cx="0" cy="0"/>
          <a:chOff x="0" y="0"/>
          <a:chExt cx="0" cy="0"/>
        </a:xfrm>
      </p:grpSpPr>
      <p:sp>
        <p:nvSpPr>
          <p:cNvPr id="135" name="Google Shape;135;p28"/>
          <p:cNvSpPr txBox="1"/>
          <p:nvPr>
            <p:ph type="title"/>
          </p:nvPr>
        </p:nvSpPr>
        <p:spPr>
          <a:xfrm>
            <a:off x="609598" y="1931988"/>
            <a:ext cx="6347715"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28"/>
          <p:cNvSpPr txBox="1"/>
          <p:nvPr>
            <p:ph idx="1" type="body"/>
          </p:nvPr>
        </p:nvSpPr>
        <p:spPr>
          <a:xfrm>
            <a:off x="609598" y="4527448"/>
            <a:ext cx="6347715"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37" name="Google Shape;137;p28"/>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28"/>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28"/>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40" name="Shape 140"/>
        <p:cNvGrpSpPr/>
        <p:nvPr/>
      </p:nvGrpSpPr>
      <p:grpSpPr>
        <a:xfrm>
          <a:off x="0" y="0"/>
          <a:ext cx="0" cy="0"/>
          <a:chOff x="0" y="0"/>
          <a:chExt cx="0" cy="0"/>
        </a:xfrm>
      </p:grpSpPr>
      <p:sp>
        <p:nvSpPr>
          <p:cNvPr id="141" name="Google Shape;141;p29"/>
          <p:cNvSpPr txBox="1"/>
          <p:nvPr>
            <p:ph type="title"/>
          </p:nvPr>
        </p:nvSpPr>
        <p:spPr>
          <a:xfrm>
            <a:off x="774885" y="609600"/>
            <a:ext cx="6072182"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2" name="Google Shape;142;p29"/>
          <p:cNvSpPr txBox="1"/>
          <p:nvPr>
            <p:ph idx="1" type="body"/>
          </p:nvPr>
        </p:nvSpPr>
        <p:spPr>
          <a:xfrm>
            <a:off x="609597" y="4013200"/>
            <a:ext cx="6347716"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43" name="Google Shape;143;p29"/>
          <p:cNvSpPr txBox="1"/>
          <p:nvPr>
            <p:ph idx="2" type="body"/>
          </p:nvPr>
        </p:nvSpPr>
        <p:spPr>
          <a:xfrm>
            <a:off x="609598" y="4527448"/>
            <a:ext cx="6347715"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44" name="Google Shape;144;p29"/>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29"/>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29"/>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47" name="Google Shape;147;p29"/>
          <p:cNvSpPr txBox="1"/>
          <p:nvPr/>
        </p:nvSpPr>
        <p:spPr>
          <a:xfrm>
            <a:off x="482711" y="790378"/>
            <a:ext cx="457319"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48" name="Google Shape;148;p29"/>
          <p:cNvSpPr txBox="1"/>
          <p:nvPr/>
        </p:nvSpPr>
        <p:spPr>
          <a:xfrm>
            <a:off x="6747699" y="2886556"/>
            <a:ext cx="457319"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BFE47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49" name="Shape 149"/>
        <p:cNvGrpSpPr/>
        <p:nvPr/>
      </p:nvGrpSpPr>
      <p:grpSpPr>
        <a:xfrm>
          <a:off x="0" y="0"/>
          <a:ext cx="0" cy="0"/>
          <a:chOff x="0" y="0"/>
          <a:chExt cx="0" cy="0"/>
        </a:xfrm>
      </p:grpSpPr>
      <p:sp>
        <p:nvSpPr>
          <p:cNvPr id="150" name="Google Shape;150;p30"/>
          <p:cNvSpPr txBox="1"/>
          <p:nvPr>
            <p:ph type="title"/>
          </p:nvPr>
        </p:nvSpPr>
        <p:spPr>
          <a:xfrm>
            <a:off x="615848" y="609600"/>
            <a:ext cx="6341465"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1" name="Google Shape;151;p30"/>
          <p:cNvSpPr txBox="1"/>
          <p:nvPr>
            <p:ph idx="1" type="body"/>
          </p:nvPr>
        </p:nvSpPr>
        <p:spPr>
          <a:xfrm>
            <a:off x="609597" y="4013200"/>
            <a:ext cx="6347716"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52" name="Google Shape;152;p30"/>
          <p:cNvSpPr txBox="1"/>
          <p:nvPr>
            <p:ph idx="2" type="body"/>
          </p:nvPr>
        </p:nvSpPr>
        <p:spPr>
          <a:xfrm>
            <a:off x="609598" y="4527448"/>
            <a:ext cx="6347715"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53" name="Google Shape;153;p30"/>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4" name="Google Shape;154;p30"/>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5" name="Google Shape;155;p30"/>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56" name="Shape 156"/>
        <p:cNvGrpSpPr/>
        <p:nvPr/>
      </p:nvGrpSpPr>
      <p:grpSpPr>
        <a:xfrm>
          <a:off x="0" y="0"/>
          <a:ext cx="0" cy="0"/>
          <a:chOff x="0" y="0"/>
          <a:chExt cx="0" cy="0"/>
        </a:xfrm>
      </p:grpSpPr>
      <p:sp>
        <p:nvSpPr>
          <p:cNvPr id="157" name="Google Shape;157;p31"/>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8" name="Google Shape;158;p31"/>
          <p:cNvSpPr txBox="1"/>
          <p:nvPr>
            <p:ph idx="1" type="body"/>
          </p:nvPr>
        </p:nvSpPr>
        <p:spPr>
          <a:xfrm rot="5400000">
            <a:off x="1843070" y="927120"/>
            <a:ext cx="3880773" cy="6347714"/>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59" name="Google Shape;159;p31"/>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31"/>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p31"/>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62" name="Shape 162"/>
        <p:cNvGrpSpPr/>
        <p:nvPr/>
      </p:nvGrpSpPr>
      <p:grpSpPr>
        <a:xfrm>
          <a:off x="0" y="0"/>
          <a:ext cx="0" cy="0"/>
          <a:chOff x="0" y="0"/>
          <a:chExt cx="0" cy="0"/>
        </a:xfrm>
      </p:grpSpPr>
      <p:sp>
        <p:nvSpPr>
          <p:cNvPr id="163" name="Google Shape;163;p32"/>
          <p:cNvSpPr txBox="1"/>
          <p:nvPr>
            <p:ph type="title"/>
          </p:nvPr>
        </p:nvSpPr>
        <p:spPr>
          <a:xfrm rot="5400000">
            <a:off x="3840993" y="2745920"/>
            <a:ext cx="5251451" cy="978812"/>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4" name="Google Shape;164;p32"/>
          <p:cNvSpPr txBox="1"/>
          <p:nvPr>
            <p:ph idx="1" type="body"/>
          </p:nvPr>
        </p:nvSpPr>
        <p:spPr>
          <a:xfrm rot="5400000">
            <a:off x="581386" y="637813"/>
            <a:ext cx="5251451" cy="5195026"/>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65" name="Google Shape;165;p32"/>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6" name="Google Shape;166;p32"/>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7" name="Google Shape;167;p32"/>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1" name="Shape 51"/>
        <p:cNvGrpSpPr/>
        <p:nvPr/>
      </p:nvGrpSpPr>
      <p:grpSpPr>
        <a:xfrm>
          <a:off x="0" y="0"/>
          <a:ext cx="0" cy="0"/>
          <a:chOff x="0" y="0"/>
          <a:chExt cx="0" cy="0"/>
        </a:xfrm>
      </p:grpSpPr>
      <p:sp>
        <p:nvSpPr>
          <p:cNvPr id="52" name="Google Shape;52;p16"/>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6"/>
          <p:cNvSpPr txBox="1"/>
          <p:nvPr>
            <p:ph idx="1" type="body"/>
          </p:nvPr>
        </p:nvSpPr>
        <p:spPr>
          <a:xfrm>
            <a:off x="609599" y="2160590"/>
            <a:ext cx="634771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16"/>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6"/>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6"/>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57" name="Shape 57"/>
        <p:cNvGrpSpPr/>
        <p:nvPr/>
      </p:nvGrpSpPr>
      <p:grpSpPr>
        <a:xfrm>
          <a:off x="0" y="0"/>
          <a:ext cx="0" cy="0"/>
          <a:chOff x="0" y="0"/>
          <a:chExt cx="0" cy="0"/>
        </a:xfrm>
      </p:grpSpPr>
      <p:grpSp>
        <p:nvGrpSpPr>
          <p:cNvPr id="58" name="Google Shape;58;p18"/>
          <p:cNvGrpSpPr/>
          <p:nvPr/>
        </p:nvGrpSpPr>
        <p:grpSpPr>
          <a:xfrm>
            <a:off x="-8466" y="-8468"/>
            <a:ext cx="9169804" cy="6874935"/>
            <a:chOff x="-8466" y="-8468"/>
            <a:chExt cx="9169804" cy="6874935"/>
          </a:xfrm>
        </p:grpSpPr>
        <p:cxnSp>
          <p:nvCxnSpPr>
            <p:cNvPr id="59" name="Google Shape;59;p18"/>
            <p:cNvCxnSpPr/>
            <p:nvPr/>
          </p:nvCxnSpPr>
          <p:spPr>
            <a:xfrm flipH="1" rot="10800000">
              <a:off x="5130830" y="4175605"/>
              <a:ext cx="4022475" cy="2682396"/>
            </a:xfrm>
            <a:prstGeom prst="straightConnector1">
              <a:avLst/>
            </a:prstGeom>
            <a:noFill/>
            <a:ln cap="flat" cmpd="sng" w="9525">
              <a:solidFill>
                <a:srgbClr val="D8D8D8"/>
              </a:solidFill>
              <a:prstDash val="solid"/>
              <a:round/>
              <a:headEnd len="sm" w="sm" type="none"/>
              <a:tailEnd len="sm" w="sm" type="none"/>
            </a:ln>
          </p:spPr>
        </p:cxnSp>
        <p:cxnSp>
          <p:nvCxnSpPr>
            <p:cNvPr id="60" name="Google Shape;60;p18"/>
            <p:cNvCxnSpPr/>
            <p:nvPr/>
          </p:nvCxnSpPr>
          <p:spPr>
            <a:xfrm>
              <a:off x="7042707" y="0"/>
              <a:ext cx="1219200" cy="6858000"/>
            </a:xfrm>
            <a:prstGeom prst="straightConnector1">
              <a:avLst/>
            </a:prstGeom>
            <a:noFill/>
            <a:ln cap="flat" cmpd="sng" w="9525">
              <a:solidFill>
                <a:srgbClr val="BFBFBF"/>
              </a:solidFill>
              <a:prstDash val="solid"/>
              <a:round/>
              <a:headEnd len="sm" w="sm" type="none"/>
              <a:tailEnd len="sm" w="sm" type="none"/>
            </a:ln>
          </p:spPr>
        </p:cxnSp>
        <p:sp>
          <p:nvSpPr>
            <p:cNvPr id="61" name="Google Shape;61;p18"/>
            <p:cNvSpPr/>
            <p:nvPr/>
          </p:nvSpPr>
          <p:spPr>
            <a:xfrm>
              <a:off x="6891896" y="1"/>
              <a:ext cx="2269442" cy="686646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411"/>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8"/>
            <p:cNvSpPr/>
            <p:nvPr/>
          </p:nvSpPr>
          <p:spPr>
            <a:xfrm>
              <a:off x="7205158" y="-8467"/>
              <a:ext cx="1948147" cy="6866467"/>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 name="Google Shape;63;p18"/>
            <p:cNvSpPr/>
            <p:nvPr/>
          </p:nvSpPr>
          <p:spPr>
            <a:xfrm>
              <a:off x="6637896" y="3920066"/>
              <a:ext cx="2513565" cy="2937933"/>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18"/>
            <p:cNvSpPr/>
            <p:nvPr/>
          </p:nvSpPr>
          <p:spPr>
            <a:xfrm>
              <a:off x="7010429" y="-8467"/>
              <a:ext cx="2142876" cy="6866467"/>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3F7818">
                <a:alpha val="69411"/>
              </a:srgbClr>
            </a:solidFill>
            <a:ln>
              <a:noFill/>
            </a:ln>
          </p:spPr>
        </p:sp>
        <p:sp>
          <p:nvSpPr>
            <p:cNvPr id="65" name="Google Shape;65;p18"/>
            <p:cNvSpPr/>
            <p:nvPr/>
          </p:nvSpPr>
          <p:spPr>
            <a:xfrm>
              <a:off x="8295776" y="-8467"/>
              <a:ext cx="857530" cy="6866467"/>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rgbClr val="BFE471">
                <a:alpha val="6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18"/>
            <p:cNvSpPr/>
            <p:nvPr/>
          </p:nvSpPr>
          <p:spPr>
            <a:xfrm>
              <a:off x="8077231" y="-8468"/>
              <a:ext cx="1066770" cy="6866467"/>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chemeClr val="accent1">
                <a:alpha val="6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18"/>
            <p:cNvSpPr/>
            <p:nvPr/>
          </p:nvSpPr>
          <p:spPr>
            <a:xfrm>
              <a:off x="8060297" y="4893733"/>
              <a:ext cx="1094086" cy="1964267"/>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18"/>
            <p:cNvSpPr/>
            <p:nvPr/>
          </p:nvSpPr>
          <p:spPr>
            <a:xfrm>
              <a:off x="-8466" y="-8468"/>
              <a:ext cx="863600" cy="5698067"/>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84313"/>
              </a:schemeClr>
            </a:solidFill>
            <a:ln>
              <a:noFill/>
            </a:ln>
          </p:spPr>
        </p:sp>
      </p:grpSp>
      <p:sp>
        <p:nvSpPr>
          <p:cNvPr id="69" name="Google Shape;69;p18"/>
          <p:cNvSpPr txBox="1"/>
          <p:nvPr>
            <p:ph type="ctrTitle"/>
          </p:nvPr>
        </p:nvSpPr>
        <p:spPr>
          <a:xfrm>
            <a:off x="1130595" y="2404534"/>
            <a:ext cx="5826719"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8"/>
          <p:cNvSpPr txBox="1"/>
          <p:nvPr>
            <p:ph idx="1" type="subTitle"/>
          </p:nvPr>
        </p:nvSpPr>
        <p:spPr>
          <a:xfrm>
            <a:off x="1130595" y="4050834"/>
            <a:ext cx="5826719"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71" name="Google Shape;71;p18"/>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8"/>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8"/>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4" name="Shape 74"/>
        <p:cNvGrpSpPr/>
        <p:nvPr/>
      </p:nvGrpSpPr>
      <p:grpSpPr>
        <a:xfrm>
          <a:off x="0" y="0"/>
          <a:ext cx="0" cy="0"/>
          <a:chOff x="0" y="0"/>
          <a:chExt cx="0" cy="0"/>
        </a:xfrm>
      </p:grpSpPr>
      <p:sp>
        <p:nvSpPr>
          <p:cNvPr id="75" name="Google Shape;75;p19"/>
          <p:cNvSpPr txBox="1"/>
          <p:nvPr>
            <p:ph type="title"/>
          </p:nvPr>
        </p:nvSpPr>
        <p:spPr>
          <a:xfrm>
            <a:off x="609598" y="2700868"/>
            <a:ext cx="6347715"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9"/>
          <p:cNvSpPr txBox="1"/>
          <p:nvPr>
            <p:ph idx="1" type="body"/>
          </p:nvPr>
        </p:nvSpPr>
        <p:spPr>
          <a:xfrm>
            <a:off x="609598" y="4527448"/>
            <a:ext cx="6347715"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77" name="Google Shape;77;p19"/>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9"/>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9"/>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0" name="Shape 80"/>
        <p:cNvGrpSpPr/>
        <p:nvPr/>
      </p:nvGrpSpPr>
      <p:grpSpPr>
        <a:xfrm>
          <a:off x="0" y="0"/>
          <a:ext cx="0" cy="0"/>
          <a:chOff x="0" y="0"/>
          <a:chExt cx="0" cy="0"/>
        </a:xfrm>
      </p:grpSpPr>
      <p:sp>
        <p:nvSpPr>
          <p:cNvPr id="81" name="Google Shape;81;p20"/>
          <p:cNvSpPr txBox="1"/>
          <p:nvPr>
            <p:ph type="title"/>
          </p:nvPr>
        </p:nvSpPr>
        <p:spPr>
          <a:xfrm>
            <a:off x="609600" y="609600"/>
            <a:ext cx="6347714"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0"/>
          <p:cNvSpPr txBox="1"/>
          <p:nvPr>
            <p:ph idx="1" type="body"/>
          </p:nvPr>
        </p:nvSpPr>
        <p:spPr>
          <a:xfrm>
            <a:off x="609600" y="2160589"/>
            <a:ext cx="3088109"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sz="1800"/>
            </a:lvl1pPr>
            <a:lvl2pPr indent="-309880" lvl="1" marL="914400" algn="l">
              <a:lnSpc>
                <a:spcPct val="100000"/>
              </a:lnSpc>
              <a:spcBef>
                <a:spcPts val="1000"/>
              </a:spcBef>
              <a:spcAft>
                <a:spcPts val="0"/>
              </a:spcAft>
              <a:buSzPts val="1280"/>
              <a:buChar char="►"/>
              <a:defRPr sz="1600"/>
            </a:lvl2pPr>
            <a:lvl3pPr indent="-299719" lvl="2" marL="1371600" algn="l">
              <a:lnSpc>
                <a:spcPct val="100000"/>
              </a:lnSpc>
              <a:spcBef>
                <a:spcPts val="1000"/>
              </a:spcBef>
              <a:spcAft>
                <a:spcPts val="0"/>
              </a:spcAft>
              <a:buSzPts val="1120"/>
              <a:buChar char="►"/>
              <a:defRPr sz="1400"/>
            </a:lvl3pPr>
            <a:lvl4pPr indent="-289560" lvl="3" marL="1828800" algn="l">
              <a:lnSpc>
                <a:spcPct val="100000"/>
              </a:lnSpc>
              <a:spcBef>
                <a:spcPts val="1000"/>
              </a:spcBef>
              <a:spcAft>
                <a:spcPts val="0"/>
              </a:spcAft>
              <a:buSzPts val="960"/>
              <a:buChar char="►"/>
              <a:defRPr sz="1200"/>
            </a:lvl4pPr>
            <a:lvl5pPr indent="-289560" lvl="4" marL="2286000" algn="l">
              <a:lnSpc>
                <a:spcPct val="100000"/>
              </a:lnSpc>
              <a:spcBef>
                <a:spcPts val="1000"/>
              </a:spcBef>
              <a:spcAft>
                <a:spcPts val="0"/>
              </a:spcAft>
              <a:buSzPts val="960"/>
              <a:buChar char="►"/>
              <a:defRPr sz="1200"/>
            </a:lvl5pPr>
            <a:lvl6pPr indent="-289560" lvl="5" marL="2743200" algn="l">
              <a:lnSpc>
                <a:spcPct val="100000"/>
              </a:lnSpc>
              <a:spcBef>
                <a:spcPts val="1000"/>
              </a:spcBef>
              <a:spcAft>
                <a:spcPts val="0"/>
              </a:spcAft>
              <a:buSzPts val="960"/>
              <a:buChar char="►"/>
              <a:defRPr sz="1200"/>
            </a:lvl6pPr>
            <a:lvl7pPr indent="-289560" lvl="6" marL="3200400" algn="l">
              <a:lnSpc>
                <a:spcPct val="100000"/>
              </a:lnSpc>
              <a:spcBef>
                <a:spcPts val="1000"/>
              </a:spcBef>
              <a:spcAft>
                <a:spcPts val="0"/>
              </a:spcAft>
              <a:buSzPts val="960"/>
              <a:buChar char="►"/>
              <a:defRPr sz="1200"/>
            </a:lvl7pPr>
            <a:lvl8pPr indent="-289559" lvl="7" marL="3657600" algn="l">
              <a:lnSpc>
                <a:spcPct val="100000"/>
              </a:lnSpc>
              <a:spcBef>
                <a:spcPts val="1000"/>
              </a:spcBef>
              <a:spcAft>
                <a:spcPts val="0"/>
              </a:spcAft>
              <a:buSzPts val="960"/>
              <a:buChar char="►"/>
              <a:defRPr sz="1200"/>
            </a:lvl8pPr>
            <a:lvl9pPr indent="-289559" lvl="8" marL="4114800" algn="l">
              <a:lnSpc>
                <a:spcPct val="100000"/>
              </a:lnSpc>
              <a:spcBef>
                <a:spcPts val="1000"/>
              </a:spcBef>
              <a:spcAft>
                <a:spcPts val="0"/>
              </a:spcAft>
              <a:buSzPts val="960"/>
              <a:buChar char="►"/>
              <a:defRPr sz="1200"/>
            </a:lvl9pPr>
          </a:lstStyle>
          <a:p/>
        </p:txBody>
      </p:sp>
      <p:sp>
        <p:nvSpPr>
          <p:cNvPr id="83" name="Google Shape;83;p20"/>
          <p:cNvSpPr txBox="1"/>
          <p:nvPr>
            <p:ph idx="2" type="body"/>
          </p:nvPr>
        </p:nvSpPr>
        <p:spPr>
          <a:xfrm>
            <a:off x="3869204" y="2160590"/>
            <a:ext cx="3088110"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sz="1800"/>
            </a:lvl1pPr>
            <a:lvl2pPr indent="-309880" lvl="1" marL="914400" algn="l">
              <a:lnSpc>
                <a:spcPct val="100000"/>
              </a:lnSpc>
              <a:spcBef>
                <a:spcPts val="1000"/>
              </a:spcBef>
              <a:spcAft>
                <a:spcPts val="0"/>
              </a:spcAft>
              <a:buSzPts val="1280"/>
              <a:buChar char="►"/>
              <a:defRPr sz="1600"/>
            </a:lvl2pPr>
            <a:lvl3pPr indent="-299719" lvl="2" marL="1371600" algn="l">
              <a:lnSpc>
                <a:spcPct val="100000"/>
              </a:lnSpc>
              <a:spcBef>
                <a:spcPts val="1000"/>
              </a:spcBef>
              <a:spcAft>
                <a:spcPts val="0"/>
              </a:spcAft>
              <a:buSzPts val="1120"/>
              <a:buChar char="►"/>
              <a:defRPr sz="1400"/>
            </a:lvl3pPr>
            <a:lvl4pPr indent="-289560" lvl="3" marL="1828800" algn="l">
              <a:lnSpc>
                <a:spcPct val="100000"/>
              </a:lnSpc>
              <a:spcBef>
                <a:spcPts val="1000"/>
              </a:spcBef>
              <a:spcAft>
                <a:spcPts val="0"/>
              </a:spcAft>
              <a:buSzPts val="960"/>
              <a:buChar char="►"/>
              <a:defRPr sz="1200"/>
            </a:lvl4pPr>
            <a:lvl5pPr indent="-289560" lvl="4" marL="2286000" algn="l">
              <a:lnSpc>
                <a:spcPct val="100000"/>
              </a:lnSpc>
              <a:spcBef>
                <a:spcPts val="1000"/>
              </a:spcBef>
              <a:spcAft>
                <a:spcPts val="0"/>
              </a:spcAft>
              <a:buSzPts val="960"/>
              <a:buChar char="►"/>
              <a:defRPr sz="1200"/>
            </a:lvl5pPr>
            <a:lvl6pPr indent="-289560" lvl="5" marL="2743200" algn="l">
              <a:lnSpc>
                <a:spcPct val="100000"/>
              </a:lnSpc>
              <a:spcBef>
                <a:spcPts val="1000"/>
              </a:spcBef>
              <a:spcAft>
                <a:spcPts val="0"/>
              </a:spcAft>
              <a:buSzPts val="960"/>
              <a:buChar char="►"/>
              <a:defRPr sz="1200"/>
            </a:lvl6pPr>
            <a:lvl7pPr indent="-289560" lvl="6" marL="3200400" algn="l">
              <a:lnSpc>
                <a:spcPct val="100000"/>
              </a:lnSpc>
              <a:spcBef>
                <a:spcPts val="1000"/>
              </a:spcBef>
              <a:spcAft>
                <a:spcPts val="0"/>
              </a:spcAft>
              <a:buSzPts val="960"/>
              <a:buChar char="►"/>
              <a:defRPr sz="1200"/>
            </a:lvl7pPr>
            <a:lvl8pPr indent="-289559" lvl="7" marL="3657600" algn="l">
              <a:lnSpc>
                <a:spcPct val="100000"/>
              </a:lnSpc>
              <a:spcBef>
                <a:spcPts val="1000"/>
              </a:spcBef>
              <a:spcAft>
                <a:spcPts val="0"/>
              </a:spcAft>
              <a:buSzPts val="960"/>
              <a:buChar char="►"/>
              <a:defRPr sz="1200"/>
            </a:lvl8pPr>
            <a:lvl9pPr indent="-289559" lvl="8" marL="4114800" algn="l">
              <a:lnSpc>
                <a:spcPct val="100000"/>
              </a:lnSpc>
              <a:spcBef>
                <a:spcPts val="1000"/>
              </a:spcBef>
              <a:spcAft>
                <a:spcPts val="0"/>
              </a:spcAft>
              <a:buSzPts val="960"/>
              <a:buChar char="►"/>
              <a:defRPr sz="1200"/>
            </a:lvl9pPr>
          </a:lstStyle>
          <a:p/>
        </p:txBody>
      </p:sp>
      <p:sp>
        <p:nvSpPr>
          <p:cNvPr id="84" name="Google Shape;84;p20"/>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20"/>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20"/>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7" name="Shape 87"/>
        <p:cNvGrpSpPr/>
        <p:nvPr/>
      </p:nvGrpSpPr>
      <p:grpSpPr>
        <a:xfrm>
          <a:off x="0" y="0"/>
          <a:ext cx="0" cy="0"/>
          <a:chOff x="0" y="0"/>
          <a:chExt cx="0" cy="0"/>
        </a:xfrm>
      </p:grpSpPr>
      <p:sp>
        <p:nvSpPr>
          <p:cNvPr id="88" name="Google Shape;88;p21"/>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21"/>
          <p:cNvSpPr txBox="1"/>
          <p:nvPr>
            <p:ph idx="1" type="body"/>
          </p:nvPr>
        </p:nvSpPr>
        <p:spPr>
          <a:xfrm>
            <a:off x="609599" y="2160983"/>
            <a:ext cx="3090672"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90" name="Google Shape;90;p21"/>
          <p:cNvSpPr txBox="1"/>
          <p:nvPr>
            <p:ph idx="2" type="body"/>
          </p:nvPr>
        </p:nvSpPr>
        <p:spPr>
          <a:xfrm>
            <a:off x="609599" y="2737246"/>
            <a:ext cx="3090672"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1" name="Google Shape;91;p21"/>
          <p:cNvSpPr txBox="1"/>
          <p:nvPr>
            <p:ph idx="3" type="body"/>
          </p:nvPr>
        </p:nvSpPr>
        <p:spPr>
          <a:xfrm>
            <a:off x="3866640" y="2160983"/>
            <a:ext cx="3090672"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92" name="Google Shape;92;p21"/>
          <p:cNvSpPr txBox="1"/>
          <p:nvPr>
            <p:ph idx="4" type="body"/>
          </p:nvPr>
        </p:nvSpPr>
        <p:spPr>
          <a:xfrm>
            <a:off x="3866640" y="2737246"/>
            <a:ext cx="3090672"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3" name="Google Shape;93;p21"/>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1"/>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21"/>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6" name="Shape 96"/>
        <p:cNvGrpSpPr/>
        <p:nvPr/>
      </p:nvGrpSpPr>
      <p:grpSpPr>
        <a:xfrm>
          <a:off x="0" y="0"/>
          <a:ext cx="0" cy="0"/>
          <a:chOff x="0" y="0"/>
          <a:chExt cx="0" cy="0"/>
        </a:xfrm>
      </p:grpSpPr>
      <p:sp>
        <p:nvSpPr>
          <p:cNvPr id="97" name="Google Shape;97;p22"/>
          <p:cNvSpPr txBox="1"/>
          <p:nvPr>
            <p:ph type="title"/>
          </p:nvPr>
        </p:nvSpPr>
        <p:spPr>
          <a:xfrm>
            <a:off x="609599" y="609600"/>
            <a:ext cx="6347714"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2"/>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22"/>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2"/>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1" name="Shape 101"/>
        <p:cNvGrpSpPr/>
        <p:nvPr/>
      </p:nvGrpSpPr>
      <p:grpSpPr>
        <a:xfrm>
          <a:off x="0" y="0"/>
          <a:ext cx="0" cy="0"/>
          <a:chOff x="0" y="0"/>
          <a:chExt cx="0" cy="0"/>
        </a:xfrm>
      </p:grpSpPr>
      <p:sp>
        <p:nvSpPr>
          <p:cNvPr id="102" name="Google Shape;102;p23"/>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3" name="Google Shape;103;p23"/>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23"/>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05" name="Shape 105"/>
        <p:cNvGrpSpPr/>
        <p:nvPr/>
      </p:nvGrpSpPr>
      <p:grpSpPr>
        <a:xfrm>
          <a:off x="0" y="0"/>
          <a:ext cx="0" cy="0"/>
          <a:chOff x="0" y="0"/>
          <a:chExt cx="0" cy="0"/>
        </a:xfrm>
      </p:grpSpPr>
      <p:sp>
        <p:nvSpPr>
          <p:cNvPr id="106" name="Google Shape;106;p24"/>
          <p:cNvSpPr txBox="1"/>
          <p:nvPr>
            <p:ph type="title"/>
          </p:nvPr>
        </p:nvSpPr>
        <p:spPr>
          <a:xfrm>
            <a:off x="609599" y="1498604"/>
            <a:ext cx="2790182"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24"/>
          <p:cNvSpPr txBox="1"/>
          <p:nvPr>
            <p:ph idx="1" type="body"/>
          </p:nvPr>
        </p:nvSpPr>
        <p:spPr>
          <a:xfrm>
            <a:off x="3571275" y="514925"/>
            <a:ext cx="3386037"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08" name="Google Shape;108;p24"/>
          <p:cNvSpPr txBox="1"/>
          <p:nvPr>
            <p:ph idx="2" type="body"/>
          </p:nvPr>
        </p:nvSpPr>
        <p:spPr>
          <a:xfrm>
            <a:off x="609599" y="2777069"/>
            <a:ext cx="2790182"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840"/>
              <a:buNone/>
              <a:defRPr sz="1050"/>
            </a:lvl2pPr>
            <a:lvl3pPr indent="-228600" lvl="2" marL="1371600" algn="l">
              <a:lnSpc>
                <a:spcPct val="100000"/>
              </a:lnSpc>
              <a:spcBef>
                <a:spcPts val="1000"/>
              </a:spcBef>
              <a:spcAft>
                <a:spcPts val="0"/>
              </a:spcAft>
              <a:buSzPts val="720"/>
              <a:buNone/>
              <a:defRPr sz="900"/>
            </a:lvl3pPr>
            <a:lvl4pPr indent="-228600" lvl="3" marL="1828800" algn="l">
              <a:lnSpc>
                <a:spcPct val="100000"/>
              </a:lnSpc>
              <a:spcBef>
                <a:spcPts val="1000"/>
              </a:spcBef>
              <a:spcAft>
                <a:spcPts val="0"/>
              </a:spcAft>
              <a:buSzPts val="600"/>
              <a:buNone/>
              <a:defRPr sz="750"/>
            </a:lvl4pPr>
            <a:lvl5pPr indent="-228600" lvl="4" marL="2286000" algn="l">
              <a:lnSpc>
                <a:spcPct val="100000"/>
              </a:lnSpc>
              <a:spcBef>
                <a:spcPts val="1000"/>
              </a:spcBef>
              <a:spcAft>
                <a:spcPts val="0"/>
              </a:spcAft>
              <a:buSzPts val="600"/>
              <a:buNone/>
              <a:defRPr sz="750"/>
            </a:lvl5pPr>
            <a:lvl6pPr indent="-228600" lvl="5" marL="2743200" algn="l">
              <a:lnSpc>
                <a:spcPct val="100000"/>
              </a:lnSpc>
              <a:spcBef>
                <a:spcPts val="1000"/>
              </a:spcBef>
              <a:spcAft>
                <a:spcPts val="0"/>
              </a:spcAft>
              <a:buSzPts val="600"/>
              <a:buNone/>
              <a:defRPr sz="750"/>
            </a:lvl6pPr>
            <a:lvl7pPr indent="-228600" lvl="6" marL="3200400" algn="l">
              <a:lnSpc>
                <a:spcPct val="100000"/>
              </a:lnSpc>
              <a:spcBef>
                <a:spcPts val="1000"/>
              </a:spcBef>
              <a:spcAft>
                <a:spcPts val="0"/>
              </a:spcAft>
              <a:buSzPts val="600"/>
              <a:buNone/>
              <a:defRPr sz="750"/>
            </a:lvl7pPr>
            <a:lvl8pPr indent="-228600" lvl="7" marL="3657600" algn="l">
              <a:lnSpc>
                <a:spcPct val="100000"/>
              </a:lnSpc>
              <a:spcBef>
                <a:spcPts val="1000"/>
              </a:spcBef>
              <a:spcAft>
                <a:spcPts val="0"/>
              </a:spcAft>
              <a:buSzPts val="600"/>
              <a:buNone/>
              <a:defRPr sz="750"/>
            </a:lvl8pPr>
            <a:lvl9pPr indent="-228600" lvl="8" marL="4114800" algn="l">
              <a:lnSpc>
                <a:spcPct val="100000"/>
              </a:lnSpc>
              <a:spcBef>
                <a:spcPts val="1000"/>
              </a:spcBef>
              <a:spcAft>
                <a:spcPts val="0"/>
              </a:spcAft>
              <a:buSzPts val="600"/>
              <a:buNone/>
              <a:defRPr sz="750"/>
            </a:lvl9pPr>
          </a:lstStyle>
          <a:p/>
        </p:txBody>
      </p:sp>
      <p:sp>
        <p:nvSpPr>
          <p:cNvPr id="109" name="Google Shape;109;p24"/>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24"/>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24"/>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2.xml"/><Relationship Id="rId10" Type="http://schemas.openxmlformats.org/officeDocument/2006/relationships/slideLayout" Target="../slideLayouts/slideLayout11.xml"/><Relationship Id="rId13" Type="http://schemas.openxmlformats.org/officeDocument/2006/relationships/slideLayout" Target="../slideLayouts/slideLayout14.xml"/><Relationship Id="rId12" Type="http://schemas.openxmlformats.org/officeDocument/2006/relationships/slideLayout" Target="../slideLayouts/slideLayout13.xml"/><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9" Type="http://schemas.openxmlformats.org/officeDocument/2006/relationships/slideLayout" Target="../slideLayouts/slideLayout10.xml"/><Relationship Id="rId15" Type="http://schemas.openxmlformats.org/officeDocument/2006/relationships/slideLayout" Target="../slideLayouts/slideLayout16.xml"/><Relationship Id="rId14" Type="http://schemas.openxmlformats.org/officeDocument/2006/relationships/slideLayout" Target="../slideLayouts/slideLayout15.xml"/><Relationship Id="rId17" Type="http://schemas.openxmlformats.org/officeDocument/2006/relationships/theme" Target="../theme/theme2.xml"/><Relationship Id="rId16" Type="http://schemas.openxmlformats.org/officeDocument/2006/relationships/slideLayout" Target="../slideLayouts/slideLayout17.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grpSp>
        <p:nvGrpSpPr>
          <p:cNvPr id="10" name="Google Shape;10;p15"/>
          <p:cNvGrpSpPr/>
          <p:nvPr/>
        </p:nvGrpSpPr>
        <p:grpSpPr>
          <a:xfrm>
            <a:off x="-8467" y="-8468"/>
            <a:ext cx="9169805" cy="6874935"/>
            <a:chOff x="-8467" y="-8468"/>
            <a:chExt cx="9169805" cy="6874935"/>
          </a:xfrm>
        </p:grpSpPr>
        <p:sp>
          <p:nvSpPr>
            <p:cNvPr id="11" name="Google Shape;11;p15"/>
            <p:cNvSpPr/>
            <p:nvPr/>
          </p:nvSpPr>
          <p:spPr>
            <a:xfrm>
              <a:off x="-8467" y="4013200"/>
              <a:ext cx="457200" cy="2853267"/>
            </a:xfrm>
            <a:custGeom>
              <a:rect b="b" l="l" r="r" t="t"/>
              <a:pathLst>
                <a:path extrusionOk="0" h="2853267" w="457200">
                  <a:moveTo>
                    <a:pt x="0" y="0"/>
                  </a:moveTo>
                  <a:lnTo>
                    <a:pt x="457200" y="2853267"/>
                  </a:lnTo>
                  <a:lnTo>
                    <a:pt x="0" y="2844800"/>
                  </a:lnTo>
                  <a:cubicBezTo>
                    <a:pt x="2822" y="1905000"/>
                    <a:pt x="5645" y="965200"/>
                    <a:pt x="0" y="0"/>
                  </a:cubicBezTo>
                  <a:close/>
                </a:path>
              </a:pathLst>
            </a:cu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2" name="Google Shape;12;p15"/>
            <p:cNvCxnSpPr/>
            <p:nvPr/>
          </p:nvCxnSpPr>
          <p:spPr>
            <a:xfrm flipH="1" rot="10800000">
              <a:off x="5130830" y="4175605"/>
              <a:ext cx="4022475" cy="2682396"/>
            </a:xfrm>
            <a:prstGeom prst="straightConnector1">
              <a:avLst/>
            </a:prstGeom>
            <a:noFill/>
            <a:ln cap="flat" cmpd="sng" w="9525">
              <a:solidFill>
                <a:schemeClr val="dk1"/>
              </a:solidFill>
              <a:prstDash val="solid"/>
              <a:round/>
              <a:headEnd len="sm" w="sm" type="none"/>
              <a:tailEnd len="sm" w="sm" type="none"/>
            </a:ln>
          </p:spPr>
        </p:cxnSp>
        <p:cxnSp>
          <p:nvCxnSpPr>
            <p:cNvPr id="13" name="Google Shape;13;p15"/>
            <p:cNvCxnSpPr/>
            <p:nvPr/>
          </p:nvCxnSpPr>
          <p:spPr>
            <a:xfrm>
              <a:off x="7042707" y="0"/>
              <a:ext cx="1219200" cy="6858000"/>
            </a:xfrm>
            <a:prstGeom prst="straightConnector1">
              <a:avLst/>
            </a:prstGeom>
            <a:noFill/>
            <a:ln cap="flat" cmpd="sng" w="9525">
              <a:solidFill>
                <a:schemeClr val="dk1"/>
              </a:solidFill>
              <a:prstDash val="solid"/>
              <a:round/>
              <a:headEnd len="sm" w="sm" type="none"/>
              <a:tailEnd len="sm" w="sm" type="none"/>
            </a:ln>
          </p:spPr>
        </p:cxnSp>
        <p:sp>
          <p:nvSpPr>
            <p:cNvPr id="14" name="Google Shape;14;p15"/>
            <p:cNvSpPr/>
            <p:nvPr/>
          </p:nvSpPr>
          <p:spPr>
            <a:xfrm>
              <a:off x="6891896" y="1"/>
              <a:ext cx="2269442" cy="686646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411"/>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15"/>
            <p:cNvSpPr/>
            <p:nvPr/>
          </p:nvSpPr>
          <p:spPr>
            <a:xfrm>
              <a:off x="7205158" y="-8467"/>
              <a:ext cx="1948147" cy="6866467"/>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15"/>
            <p:cNvSpPr/>
            <p:nvPr/>
          </p:nvSpPr>
          <p:spPr>
            <a:xfrm>
              <a:off x="6637896" y="3920066"/>
              <a:ext cx="2513565" cy="2937933"/>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15"/>
            <p:cNvSpPr/>
            <p:nvPr/>
          </p:nvSpPr>
          <p:spPr>
            <a:xfrm>
              <a:off x="7010429" y="-8467"/>
              <a:ext cx="2142876" cy="6866467"/>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3F7818">
                <a:alpha val="69411"/>
              </a:srgbClr>
            </a:solidFill>
            <a:ln>
              <a:noFill/>
            </a:ln>
          </p:spPr>
        </p:sp>
        <p:sp>
          <p:nvSpPr>
            <p:cNvPr id="18" name="Google Shape;18;p15"/>
            <p:cNvSpPr/>
            <p:nvPr/>
          </p:nvSpPr>
          <p:spPr>
            <a:xfrm>
              <a:off x="8295776" y="-8467"/>
              <a:ext cx="857530" cy="6866467"/>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rgbClr val="BFE471">
                <a:alpha val="6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 name="Google Shape;19;p15"/>
            <p:cNvSpPr/>
            <p:nvPr/>
          </p:nvSpPr>
          <p:spPr>
            <a:xfrm>
              <a:off x="8077231" y="-8468"/>
              <a:ext cx="1066770" cy="6866467"/>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chemeClr val="accent1">
                <a:alpha val="6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15"/>
            <p:cNvSpPr/>
            <p:nvPr/>
          </p:nvSpPr>
          <p:spPr>
            <a:xfrm>
              <a:off x="8060297" y="4893733"/>
              <a:ext cx="1094086" cy="1964267"/>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 name="Google Shape;21;p15"/>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2"/>
                </a:solidFill>
                <a:latin typeface="Arial"/>
                <a:ea typeface="Arial"/>
                <a:cs typeface="Arial"/>
                <a:sym typeface="Arial"/>
              </a:defRPr>
            </a:lvl9pPr>
          </a:lstStyle>
          <a:p/>
        </p:txBody>
      </p:sp>
      <p:sp>
        <p:nvSpPr>
          <p:cNvPr id="22" name="Google Shape;22;p15"/>
          <p:cNvSpPr txBox="1"/>
          <p:nvPr>
            <p:ph idx="1" type="body"/>
          </p:nvPr>
        </p:nvSpPr>
        <p:spPr>
          <a:xfrm>
            <a:off x="609599" y="2160590"/>
            <a:ext cx="6347714"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FEFEFE"/>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FEFEFE"/>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FEFEFE"/>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FEFEFE"/>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FEFEFE"/>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FEFEFE"/>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FEFEFE"/>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FEFEFE"/>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FEFEFE"/>
                </a:solidFill>
                <a:latin typeface="Trebuchet MS"/>
                <a:ea typeface="Trebuchet MS"/>
                <a:cs typeface="Trebuchet MS"/>
                <a:sym typeface="Trebuchet MS"/>
              </a:defRPr>
            </a:lvl9pPr>
          </a:lstStyle>
          <a:p/>
        </p:txBody>
      </p:sp>
      <p:sp>
        <p:nvSpPr>
          <p:cNvPr id="23" name="Google Shape;23;p15"/>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chemeClr val="l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9pPr>
          </a:lstStyle>
          <a:p/>
        </p:txBody>
      </p:sp>
      <p:sp>
        <p:nvSpPr>
          <p:cNvPr id="24" name="Google Shape;24;p15"/>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chemeClr val="l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9pPr>
          </a:lstStyle>
          <a:p/>
        </p:txBody>
      </p:sp>
      <p:sp>
        <p:nvSpPr>
          <p:cNvPr id="25" name="Google Shape;25;p15"/>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6" name="Google Shape;26;p15"/>
          <p:cNvSpPr txBox="1"/>
          <p:nvPr/>
        </p:nvSpPr>
        <p:spPr>
          <a:xfrm>
            <a:off x="4258437" y="6705600"/>
            <a:ext cx="655638" cy="1524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Calibri"/>
                <a:ea typeface="Calibri"/>
                <a:cs typeface="Calibri"/>
                <a:sym typeface="Calibri"/>
              </a:rPr>
              <a:t>Internal Use</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transition spd="med">
    <p:fade/>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3" name="Shape 33"/>
        <p:cNvGrpSpPr/>
        <p:nvPr/>
      </p:nvGrpSpPr>
      <p:grpSpPr>
        <a:xfrm>
          <a:off x="0" y="0"/>
          <a:ext cx="0" cy="0"/>
          <a:chOff x="0" y="0"/>
          <a:chExt cx="0" cy="0"/>
        </a:xfrm>
      </p:grpSpPr>
      <p:grpSp>
        <p:nvGrpSpPr>
          <p:cNvPr id="34" name="Google Shape;34;p14"/>
          <p:cNvGrpSpPr/>
          <p:nvPr/>
        </p:nvGrpSpPr>
        <p:grpSpPr>
          <a:xfrm>
            <a:off x="-8467" y="-8468"/>
            <a:ext cx="9169805" cy="6874935"/>
            <a:chOff x="-8467" y="-8468"/>
            <a:chExt cx="9169805" cy="6874935"/>
          </a:xfrm>
        </p:grpSpPr>
        <p:sp>
          <p:nvSpPr>
            <p:cNvPr id="35" name="Google Shape;35;p14"/>
            <p:cNvSpPr/>
            <p:nvPr/>
          </p:nvSpPr>
          <p:spPr>
            <a:xfrm>
              <a:off x="-8467" y="4013200"/>
              <a:ext cx="457200" cy="2853267"/>
            </a:xfrm>
            <a:custGeom>
              <a:rect b="b" l="l" r="r" t="t"/>
              <a:pathLst>
                <a:path extrusionOk="0" h="2853267" w="457200">
                  <a:moveTo>
                    <a:pt x="0" y="0"/>
                  </a:moveTo>
                  <a:lnTo>
                    <a:pt x="457200" y="2853267"/>
                  </a:lnTo>
                  <a:lnTo>
                    <a:pt x="0" y="2844800"/>
                  </a:lnTo>
                  <a:cubicBezTo>
                    <a:pt x="2822" y="1905000"/>
                    <a:pt x="5645" y="965200"/>
                    <a:pt x="0" y="0"/>
                  </a:cubicBezTo>
                  <a:close/>
                </a:path>
              </a:pathLst>
            </a:cu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36" name="Google Shape;36;p14"/>
            <p:cNvCxnSpPr/>
            <p:nvPr/>
          </p:nvCxnSpPr>
          <p:spPr>
            <a:xfrm flipH="1" rot="10800000">
              <a:off x="5130830" y="4175605"/>
              <a:ext cx="4022475" cy="2682396"/>
            </a:xfrm>
            <a:prstGeom prst="straightConnector1">
              <a:avLst/>
            </a:prstGeom>
            <a:noFill/>
            <a:ln cap="flat" cmpd="sng" w="9525">
              <a:solidFill>
                <a:srgbClr val="D8D8D8"/>
              </a:solidFill>
              <a:prstDash val="solid"/>
              <a:round/>
              <a:headEnd len="sm" w="sm" type="none"/>
              <a:tailEnd len="sm" w="sm" type="none"/>
            </a:ln>
          </p:spPr>
        </p:cxnSp>
        <p:cxnSp>
          <p:nvCxnSpPr>
            <p:cNvPr id="37" name="Google Shape;37;p14"/>
            <p:cNvCxnSpPr/>
            <p:nvPr/>
          </p:nvCxnSpPr>
          <p:spPr>
            <a:xfrm>
              <a:off x="7042707" y="0"/>
              <a:ext cx="1219200" cy="6858000"/>
            </a:xfrm>
            <a:prstGeom prst="straightConnector1">
              <a:avLst/>
            </a:prstGeom>
            <a:noFill/>
            <a:ln cap="flat" cmpd="sng" w="9525">
              <a:solidFill>
                <a:srgbClr val="BFBFBF"/>
              </a:solidFill>
              <a:prstDash val="solid"/>
              <a:round/>
              <a:headEnd len="sm" w="sm" type="none"/>
              <a:tailEnd len="sm" w="sm" type="none"/>
            </a:ln>
          </p:spPr>
        </p:cxnSp>
        <p:sp>
          <p:nvSpPr>
            <p:cNvPr id="38" name="Google Shape;38;p14"/>
            <p:cNvSpPr/>
            <p:nvPr/>
          </p:nvSpPr>
          <p:spPr>
            <a:xfrm>
              <a:off x="6891896" y="1"/>
              <a:ext cx="2269442" cy="686646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411"/>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4"/>
            <p:cNvSpPr/>
            <p:nvPr/>
          </p:nvSpPr>
          <p:spPr>
            <a:xfrm>
              <a:off x="7205158" y="-8467"/>
              <a:ext cx="1948147" cy="6866467"/>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14"/>
            <p:cNvSpPr/>
            <p:nvPr/>
          </p:nvSpPr>
          <p:spPr>
            <a:xfrm>
              <a:off x="6637896" y="3920066"/>
              <a:ext cx="2513565" cy="2937933"/>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14"/>
            <p:cNvSpPr/>
            <p:nvPr/>
          </p:nvSpPr>
          <p:spPr>
            <a:xfrm>
              <a:off x="7010429" y="-8467"/>
              <a:ext cx="2142876" cy="6866467"/>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3F7818">
                <a:alpha val="69411"/>
              </a:srgbClr>
            </a:solidFill>
            <a:ln>
              <a:noFill/>
            </a:ln>
          </p:spPr>
        </p:sp>
        <p:sp>
          <p:nvSpPr>
            <p:cNvPr id="42" name="Google Shape;42;p14"/>
            <p:cNvSpPr/>
            <p:nvPr/>
          </p:nvSpPr>
          <p:spPr>
            <a:xfrm>
              <a:off x="8295776" y="-8467"/>
              <a:ext cx="857530" cy="6866467"/>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rgbClr val="BFE471">
                <a:alpha val="6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4"/>
            <p:cNvSpPr/>
            <p:nvPr/>
          </p:nvSpPr>
          <p:spPr>
            <a:xfrm>
              <a:off x="8077231" y="-8468"/>
              <a:ext cx="1066770" cy="6866467"/>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chemeClr val="accent1">
                <a:alpha val="6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14"/>
            <p:cNvSpPr/>
            <p:nvPr/>
          </p:nvSpPr>
          <p:spPr>
            <a:xfrm>
              <a:off x="8060297" y="4893733"/>
              <a:ext cx="1094086" cy="1964267"/>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5" name="Google Shape;45;p14"/>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46" name="Google Shape;46;p14"/>
          <p:cNvSpPr txBox="1"/>
          <p:nvPr>
            <p:ph idx="1" type="body"/>
          </p:nvPr>
        </p:nvSpPr>
        <p:spPr>
          <a:xfrm>
            <a:off x="609599" y="2160590"/>
            <a:ext cx="6347714"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47" name="Google Shape;47;p14"/>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8" name="Google Shape;48;p14"/>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9" name="Google Shape;49;p14"/>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50" name="Google Shape;50;p14"/>
          <p:cNvSpPr txBox="1"/>
          <p:nvPr/>
        </p:nvSpPr>
        <p:spPr>
          <a:xfrm>
            <a:off x="4258437" y="6705600"/>
            <a:ext cx="655638" cy="1524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Calibri"/>
                <a:ea typeface="Calibri"/>
                <a:cs typeface="Calibri"/>
                <a:sym typeface="Calibri"/>
              </a:rPr>
              <a:t>Internal Use</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Lst>
  <p:transition spd="med">
    <p:fade/>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www.canterberrycrocs.com/" TargetMode="Externa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mailto:canterberryswimteam@gmail.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171" name="Shape 171"/>
        <p:cNvGrpSpPr/>
        <p:nvPr/>
      </p:nvGrpSpPr>
      <p:grpSpPr>
        <a:xfrm>
          <a:off x="0" y="0"/>
          <a:ext cx="0" cy="0"/>
          <a:chOff x="0" y="0"/>
          <a:chExt cx="0" cy="0"/>
        </a:xfrm>
      </p:grpSpPr>
      <p:grpSp>
        <p:nvGrpSpPr>
          <p:cNvPr id="172" name="Google Shape;172;p1"/>
          <p:cNvGrpSpPr/>
          <p:nvPr/>
        </p:nvGrpSpPr>
        <p:grpSpPr>
          <a:xfrm>
            <a:off x="0" y="-8467"/>
            <a:ext cx="9144001" cy="6866467"/>
            <a:chOff x="0" y="-8467"/>
            <a:chExt cx="12192000" cy="6866467"/>
          </a:xfrm>
        </p:grpSpPr>
        <p:cxnSp>
          <p:nvCxnSpPr>
            <p:cNvPr id="173" name="Google Shape;173;p1"/>
            <p:cNvCxnSpPr/>
            <p:nvPr/>
          </p:nvCxnSpPr>
          <p:spPr>
            <a:xfrm>
              <a:off x="9371012" y="0"/>
              <a:ext cx="1219200" cy="6858000"/>
            </a:xfrm>
            <a:prstGeom prst="straightConnector1">
              <a:avLst/>
            </a:prstGeom>
            <a:noFill/>
            <a:ln cap="flat" cmpd="sng" w="9525">
              <a:solidFill>
                <a:schemeClr val="dk1"/>
              </a:solidFill>
              <a:prstDash val="solid"/>
              <a:round/>
              <a:headEnd len="sm" w="sm" type="none"/>
              <a:tailEnd len="sm" w="sm" type="none"/>
            </a:ln>
          </p:spPr>
        </p:cxnSp>
        <p:cxnSp>
          <p:nvCxnSpPr>
            <p:cNvPr id="174" name="Google Shape;174;p1"/>
            <p:cNvCxnSpPr/>
            <p:nvPr/>
          </p:nvCxnSpPr>
          <p:spPr>
            <a:xfrm flipH="1">
              <a:off x="7425267" y="3681413"/>
              <a:ext cx="4763558" cy="3176587"/>
            </a:xfrm>
            <a:prstGeom prst="straightConnector1">
              <a:avLst/>
            </a:prstGeom>
            <a:noFill/>
            <a:ln cap="flat" cmpd="sng" w="9525">
              <a:solidFill>
                <a:schemeClr val="dk1"/>
              </a:solidFill>
              <a:prstDash val="solid"/>
              <a:round/>
              <a:headEnd len="sm" w="sm" type="none"/>
              <a:tailEnd len="sm" w="sm" type="none"/>
            </a:ln>
          </p:spPr>
        </p:cxnSp>
        <p:sp>
          <p:nvSpPr>
            <p:cNvPr id="175" name="Google Shape;175;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176" name="Google Shape;176;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77" name="Google Shape;177;p1"/>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 name="Google Shape;178;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411"/>
              </a:srgbClr>
            </a:solidFill>
            <a:ln>
              <a:noFill/>
            </a:ln>
          </p:spPr>
        </p:sp>
        <p:sp>
          <p:nvSpPr>
            <p:cNvPr id="179" name="Google Shape;179;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411"/>
              </a:srgbClr>
            </a:solidFill>
            <a:ln>
              <a:noFill/>
            </a:ln>
          </p:spPr>
        </p:sp>
        <p:sp>
          <p:nvSpPr>
            <p:cNvPr id="180" name="Google Shape;180;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181" name="Google Shape;181;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
            <p:cNvSpPr/>
            <p:nvPr/>
          </p:nvSpPr>
          <p:spPr>
            <a:xfrm rot="10800000">
              <a:off x="0" y="0"/>
              <a:ext cx="842596" cy="5666154"/>
            </a:xfrm>
            <a:prstGeom prst="triangle">
              <a:avLst>
                <a:gd fmla="val 10000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3" name="Google Shape;183;p1"/>
          <p:cNvSpPr/>
          <p:nvPr/>
        </p:nvSpPr>
        <p:spPr>
          <a:xfrm>
            <a:off x="0" y="0"/>
            <a:ext cx="9144000"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A picture containing text&#10;&#10;Description automatically generated" id="184" name="Google Shape;184;p1"/>
          <p:cNvPicPr preferRelativeResize="0"/>
          <p:nvPr/>
        </p:nvPicPr>
        <p:blipFill rotWithShape="1">
          <a:blip r:embed="rId3">
            <a:alphaModFix/>
          </a:blip>
          <a:srcRect b="5699" l="4746" r="0" t="0"/>
          <a:stretch/>
        </p:blipFill>
        <p:spPr>
          <a:xfrm>
            <a:off x="0" y="1647772"/>
            <a:ext cx="8350435" cy="5218696"/>
          </a:xfrm>
          <a:prstGeom prst="rect">
            <a:avLst/>
          </a:prstGeom>
          <a:noFill/>
          <a:ln>
            <a:noFill/>
          </a:ln>
        </p:spPr>
      </p:pic>
      <p:sp>
        <p:nvSpPr>
          <p:cNvPr id="185" name="Google Shape;185;p1"/>
          <p:cNvSpPr/>
          <p:nvPr/>
        </p:nvSpPr>
        <p:spPr>
          <a:xfrm>
            <a:off x="-2" y="0"/>
            <a:ext cx="9144002" cy="17526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grpSp>
        <p:nvGrpSpPr>
          <p:cNvPr id="186" name="Google Shape;186;p1"/>
          <p:cNvGrpSpPr/>
          <p:nvPr/>
        </p:nvGrpSpPr>
        <p:grpSpPr>
          <a:xfrm>
            <a:off x="0" y="-8467"/>
            <a:ext cx="9144001" cy="6866467"/>
            <a:chOff x="0" y="-8467"/>
            <a:chExt cx="12192000" cy="6866467"/>
          </a:xfrm>
        </p:grpSpPr>
        <p:cxnSp>
          <p:nvCxnSpPr>
            <p:cNvPr id="187" name="Google Shape;187;p1"/>
            <p:cNvCxnSpPr/>
            <p:nvPr/>
          </p:nvCxnSpPr>
          <p:spPr>
            <a:xfrm>
              <a:off x="9371012" y="0"/>
              <a:ext cx="1219200" cy="6858000"/>
            </a:xfrm>
            <a:prstGeom prst="straightConnector1">
              <a:avLst/>
            </a:prstGeom>
            <a:noFill/>
            <a:ln cap="flat" cmpd="sng" w="9525">
              <a:solidFill>
                <a:srgbClr val="FFFFFF"/>
              </a:solidFill>
              <a:prstDash val="solid"/>
              <a:round/>
              <a:headEnd len="sm" w="sm" type="none"/>
              <a:tailEnd len="sm" w="sm" type="none"/>
            </a:ln>
          </p:spPr>
        </p:cxnSp>
        <p:cxnSp>
          <p:nvCxnSpPr>
            <p:cNvPr id="188" name="Google Shape;188;p1"/>
            <p:cNvCxnSpPr/>
            <p:nvPr/>
          </p:nvCxnSpPr>
          <p:spPr>
            <a:xfrm flipH="1">
              <a:off x="7425267" y="3681413"/>
              <a:ext cx="4763558" cy="3176587"/>
            </a:xfrm>
            <a:prstGeom prst="straightConnector1">
              <a:avLst/>
            </a:prstGeom>
            <a:noFill/>
            <a:ln cap="flat" cmpd="sng" w="9525">
              <a:solidFill>
                <a:schemeClr val="dk1">
                  <a:alpha val="80000"/>
                </a:schemeClr>
              </a:solidFill>
              <a:prstDash val="solid"/>
              <a:round/>
              <a:headEnd len="sm" w="sm" type="none"/>
              <a:tailEnd len="sm" w="sm" type="none"/>
            </a:ln>
          </p:spPr>
        </p:cxnSp>
        <p:sp>
          <p:nvSpPr>
            <p:cNvPr id="189" name="Google Shape;189;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190" name="Google Shape;190;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91" name="Google Shape;191;p1"/>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411"/>
              </a:srgbClr>
            </a:solidFill>
            <a:ln>
              <a:noFill/>
            </a:ln>
          </p:spPr>
        </p:sp>
        <p:sp>
          <p:nvSpPr>
            <p:cNvPr id="193" name="Google Shape;193;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194" name="Google Shape;194;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 name="Google Shape;195;p1"/>
            <p:cNvSpPr/>
            <p:nvPr/>
          </p:nvSpPr>
          <p:spPr>
            <a:xfrm rot="10800000">
              <a:off x="0" y="0"/>
              <a:ext cx="842596" cy="5666154"/>
            </a:xfrm>
            <a:prstGeom prst="triangle">
              <a:avLst>
                <a:gd fmla="val 10000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6" name="Google Shape;196;p1"/>
          <p:cNvSpPr txBox="1"/>
          <p:nvPr>
            <p:ph type="title"/>
          </p:nvPr>
        </p:nvSpPr>
        <p:spPr>
          <a:xfrm>
            <a:off x="944286" y="304800"/>
            <a:ext cx="5825202" cy="2479114"/>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accent1"/>
              </a:buClr>
              <a:buSzPts val="6000"/>
              <a:buFont typeface="Trebuchet MS"/>
              <a:buNone/>
            </a:pPr>
            <a:r>
              <a:rPr b="1" lang="en-US" sz="6000"/>
              <a:t>SUMMER SWIM SEASON</a:t>
            </a:r>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10"/>
          <p:cNvSpPr txBox="1"/>
          <p:nvPr>
            <p:ph type="title"/>
          </p:nvPr>
        </p:nvSpPr>
        <p:spPr>
          <a:xfrm>
            <a:off x="609599" y="184850"/>
            <a:ext cx="6347700" cy="13209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Fees and other expenses</a:t>
            </a:r>
            <a:endParaRPr/>
          </a:p>
        </p:txBody>
      </p:sp>
      <p:sp>
        <p:nvSpPr>
          <p:cNvPr id="252" name="Google Shape;252;p10"/>
          <p:cNvSpPr txBox="1"/>
          <p:nvPr>
            <p:ph idx="1" type="body"/>
          </p:nvPr>
        </p:nvSpPr>
        <p:spPr>
          <a:xfrm>
            <a:off x="556950" y="711150"/>
            <a:ext cx="8030100" cy="54357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SzPts val="1280"/>
              <a:buChar char="►"/>
            </a:pPr>
            <a:r>
              <a:rPr b="1" lang="en-US" sz="1600">
                <a:solidFill>
                  <a:srgbClr val="191919"/>
                </a:solidFill>
              </a:rPr>
              <a:t>2025 Registration Fees</a:t>
            </a:r>
            <a:endParaRPr/>
          </a:p>
          <a:p>
            <a:pPr indent="-285750" lvl="1" marL="742950" rtl="0" algn="l">
              <a:lnSpc>
                <a:spcPct val="100000"/>
              </a:lnSpc>
              <a:spcBef>
                <a:spcPts val="1200"/>
              </a:spcBef>
              <a:spcAft>
                <a:spcPts val="0"/>
              </a:spcAft>
              <a:buSzPts val="1280"/>
              <a:buChar char="►"/>
            </a:pPr>
            <a:r>
              <a:rPr lang="en-US">
                <a:solidFill>
                  <a:srgbClr val="191919"/>
                </a:solidFill>
              </a:rPr>
              <a:t>$210 1</a:t>
            </a:r>
            <a:r>
              <a:rPr baseline="30000" lang="en-US">
                <a:solidFill>
                  <a:srgbClr val="191919"/>
                </a:solidFill>
              </a:rPr>
              <a:t>st</a:t>
            </a:r>
            <a:r>
              <a:rPr lang="en-US">
                <a:solidFill>
                  <a:srgbClr val="191919"/>
                </a:solidFill>
              </a:rPr>
              <a:t> swimmer</a:t>
            </a:r>
            <a:endParaRPr/>
          </a:p>
          <a:p>
            <a:pPr indent="-285750" lvl="1" marL="742950" rtl="0" algn="l">
              <a:lnSpc>
                <a:spcPct val="100000"/>
              </a:lnSpc>
              <a:spcBef>
                <a:spcPts val="1200"/>
              </a:spcBef>
              <a:spcAft>
                <a:spcPts val="0"/>
              </a:spcAft>
              <a:buSzPts val="1280"/>
              <a:buChar char="►"/>
            </a:pPr>
            <a:r>
              <a:rPr lang="en-US">
                <a:solidFill>
                  <a:srgbClr val="191919"/>
                </a:solidFill>
              </a:rPr>
              <a:t>$195 2</a:t>
            </a:r>
            <a:r>
              <a:rPr baseline="30000" lang="en-US">
                <a:solidFill>
                  <a:srgbClr val="191919"/>
                </a:solidFill>
              </a:rPr>
              <a:t>nd</a:t>
            </a:r>
            <a:r>
              <a:rPr lang="en-US">
                <a:solidFill>
                  <a:srgbClr val="191919"/>
                </a:solidFill>
              </a:rPr>
              <a:t> swimmer</a:t>
            </a:r>
            <a:endParaRPr/>
          </a:p>
          <a:p>
            <a:pPr indent="-285750" lvl="1" marL="742950" rtl="0" algn="l">
              <a:lnSpc>
                <a:spcPct val="100000"/>
              </a:lnSpc>
              <a:spcBef>
                <a:spcPts val="1200"/>
              </a:spcBef>
              <a:spcAft>
                <a:spcPts val="0"/>
              </a:spcAft>
              <a:buSzPts val="1280"/>
              <a:buChar char="►"/>
            </a:pPr>
            <a:r>
              <a:rPr lang="en-US">
                <a:solidFill>
                  <a:srgbClr val="191919"/>
                </a:solidFill>
              </a:rPr>
              <a:t>$180 each additional swimmer</a:t>
            </a:r>
            <a:endParaRPr/>
          </a:p>
          <a:p>
            <a:pPr indent="-342900" lvl="0" marL="342900" rtl="0" algn="l">
              <a:lnSpc>
                <a:spcPct val="100000"/>
              </a:lnSpc>
              <a:spcBef>
                <a:spcPts val="1200"/>
              </a:spcBef>
              <a:spcAft>
                <a:spcPts val="0"/>
              </a:spcAft>
              <a:buSzPts val="1280"/>
              <a:buChar char="►"/>
            </a:pPr>
            <a:r>
              <a:rPr b="1" lang="en-US" sz="1600">
                <a:solidFill>
                  <a:srgbClr val="191919"/>
                </a:solidFill>
              </a:rPr>
              <a:t>What do the fees cover?</a:t>
            </a:r>
            <a:endParaRPr/>
          </a:p>
          <a:p>
            <a:pPr indent="-285750" lvl="1" marL="742950" rtl="0" algn="l">
              <a:lnSpc>
                <a:spcPct val="100000"/>
              </a:lnSpc>
              <a:spcBef>
                <a:spcPts val="1200"/>
              </a:spcBef>
              <a:spcAft>
                <a:spcPts val="0"/>
              </a:spcAft>
              <a:buSzPts val="1280"/>
              <a:buChar char="►"/>
            </a:pPr>
            <a:r>
              <a:rPr lang="en-US">
                <a:solidFill>
                  <a:srgbClr val="191919"/>
                </a:solidFill>
              </a:rPr>
              <a:t>Coaching staff</a:t>
            </a:r>
            <a:endParaRPr>
              <a:solidFill>
                <a:srgbClr val="191919"/>
              </a:solidFill>
            </a:endParaRPr>
          </a:p>
          <a:p>
            <a:pPr indent="-285750" lvl="1" marL="742950" rtl="0" algn="l">
              <a:lnSpc>
                <a:spcPct val="100000"/>
              </a:lnSpc>
              <a:spcBef>
                <a:spcPts val="1200"/>
              </a:spcBef>
              <a:spcAft>
                <a:spcPts val="0"/>
              </a:spcAft>
              <a:buSzPts val="1280"/>
              <a:buChar char="►"/>
            </a:pPr>
            <a:r>
              <a:rPr lang="en-US">
                <a:solidFill>
                  <a:srgbClr val="191919"/>
                </a:solidFill>
              </a:rPr>
              <a:t>Pool usage, lifeguards and insurance for all practices and all meets.  (including Championships/All-Stars). </a:t>
            </a:r>
            <a:endParaRPr/>
          </a:p>
          <a:p>
            <a:pPr indent="-285750" lvl="1" marL="742950" rtl="0" algn="l">
              <a:lnSpc>
                <a:spcPct val="100000"/>
              </a:lnSpc>
              <a:spcBef>
                <a:spcPts val="1200"/>
              </a:spcBef>
              <a:spcAft>
                <a:spcPts val="0"/>
              </a:spcAft>
              <a:buSzPts val="1280"/>
              <a:buChar char="►"/>
            </a:pPr>
            <a:r>
              <a:rPr lang="en-US">
                <a:solidFill>
                  <a:srgbClr val="191919"/>
                </a:solidFill>
              </a:rPr>
              <a:t>Individual Awards throughout the season and for Championships.</a:t>
            </a:r>
            <a:endParaRPr/>
          </a:p>
          <a:p>
            <a:pPr indent="-285750" lvl="1" marL="742950" rtl="0" algn="l">
              <a:lnSpc>
                <a:spcPct val="100000"/>
              </a:lnSpc>
              <a:spcBef>
                <a:spcPts val="1200"/>
              </a:spcBef>
              <a:spcAft>
                <a:spcPts val="0"/>
              </a:spcAft>
              <a:buSzPts val="1280"/>
              <a:buChar char="►"/>
            </a:pPr>
            <a:r>
              <a:rPr lang="en-US">
                <a:solidFill>
                  <a:srgbClr val="191919"/>
                </a:solidFill>
              </a:rPr>
              <a:t>Team Shirt </a:t>
            </a:r>
            <a:endParaRPr>
              <a:solidFill>
                <a:srgbClr val="191919"/>
              </a:solidFill>
            </a:endParaRPr>
          </a:p>
          <a:p>
            <a:pPr indent="-285750" lvl="1" marL="742950" rtl="0" algn="l">
              <a:lnSpc>
                <a:spcPct val="100000"/>
              </a:lnSpc>
              <a:spcBef>
                <a:spcPts val="1200"/>
              </a:spcBef>
              <a:spcAft>
                <a:spcPts val="0"/>
              </a:spcAft>
              <a:buSzPts val="1280"/>
              <a:buChar char="►"/>
            </a:pPr>
            <a:r>
              <a:rPr lang="en-US">
                <a:solidFill>
                  <a:srgbClr val="191919"/>
                </a:solidFill>
              </a:rPr>
              <a:t>Team sponsored events including Team and Individual Pictures, season-end Banquet, Team building activities, and Donut Friday.</a:t>
            </a:r>
            <a:endParaRPr/>
          </a:p>
          <a:p>
            <a:pPr indent="-342900" lvl="0" marL="342900" rtl="0" algn="l">
              <a:lnSpc>
                <a:spcPct val="100000"/>
              </a:lnSpc>
              <a:spcBef>
                <a:spcPts val="1200"/>
              </a:spcBef>
              <a:spcAft>
                <a:spcPts val="0"/>
              </a:spcAft>
              <a:buSzPts val="1280"/>
              <a:buChar char="►"/>
            </a:pPr>
            <a:r>
              <a:rPr b="1" lang="en-US" sz="1600">
                <a:solidFill>
                  <a:srgbClr val="191919"/>
                </a:solidFill>
              </a:rPr>
              <a:t>What else should I expect?</a:t>
            </a:r>
            <a:endParaRPr/>
          </a:p>
          <a:p>
            <a:pPr indent="-285750" lvl="1" marL="742950" rtl="0" algn="l">
              <a:lnSpc>
                <a:spcPct val="100000"/>
              </a:lnSpc>
              <a:spcBef>
                <a:spcPts val="1200"/>
              </a:spcBef>
              <a:spcAft>
                <a:spcPts val="0"/>
              </a:spcAft>
              <a:buSzPts val="1280"/>
              <a:buChar char="►"/>
            </a:pPr>
            <a:r>
              <a:rPr lang="en-US">
                <a:solidFill>
                  <a:srgbClr val="191919"/>
                </a:solidFill>
              </a:rPr>
              <a:t>$50(f) / $35(m) – Team swimsuit (required)</a:t>
            </a:r>
            <a:endParaRPr/>
          </a:p>
          <a:p>
            <a:pPr indent="-285750" lvl="1" marL="742950" rtl="0" algn="l">
              <a:lnSpc>
                <a:spcPct val="100000"/>
              </a:lnSpc>
              <a:spcBef>
                <a:spcPts val="1200"/>
              </a:spcBef>
              <a:spcAft>
                <a:spcPts val="0"/>
              </a:spcAft>
              <a:buSzPts val="1280"/>
              <a:buChar char="►"/>
            </a:pPr>
            <a:r>
              <a:rPr lang="en-US">
                <a:solidFill>
                  <a:srgbClr val="191919"/>
                </a:solidFill>
              </a:rPr>
              <a:t>Other equipment at your discretion: swim caps, goggles, etc. </a:t>
            </a:r>
            <a:endParaRPr/>
          </a:p>
          <a:p>
            <a:pPr indent="-285750" lvl="1" marL="742950" rtl="0" algn="l">
              <a:lnSpc>
                <a:spcPct val="100000"/>
              </a:lnSpc>
              <a:spcBef>
                <a:spcPts val="1200"/>
              </a:spcBef>
              <a:spcAft>
                <a:spcPts val="0"/>
              </a:spcAft>
              <a:buSzPts val="1280"/>
              <a:buChar char="►"/>
            </a:pPr>
            <a:r>
              <a:rPr lang="en-US">
                <a:solidFill>
                  <a:srgbClr val="191919"/>
                </a:solidFill>
              </a:rPr>
              <a:t>Venmo or Cash for snacks at meets</a:t>
            </a:r>
            <a:endParaRPr/>
          </a:p>
          <a:p>
            <a:pPr indent="-231140" lvl="0" marL="342900" rtl="0" algn="l">
              <a:lnSpc>
                <a:spcPct val="80000"/>
              </a:lnSpc>
              <a:spcBef>
                <a:spcPts val="1600"/>
              </a:spcBef>
              <a:spcAft>
                <a:spcPts val="0"/>
              </a:spcAft>
              <a:buSzPts val="1760"/>
              <a:buNone/>
            </a:pPr>
            <a:r>
              <a:t/>
            </a:r>
            <a:endParaRPr sz="2200">
              <a:solidFill>
                <a:srgbClr val="191919"/>
              </a:solidFill>
            </a:endParaRP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3"/>
          <p:cNvSpPr txBox="1"/>
          <p:nvPr>
            <p:ph type="ctrTitle"/>
          </p:nvPr>
        </p:nvSpPr>
        <p:spPr>
          <a:xfrm>
            <a:off x="828314" y="-193193"/>
            <a:ext cx="5826719" cy="1646302"/>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5400"/>
              <a:buNone/>
            </a:pPr>
            <a:r>
              <a:rPr lang="en-US" sz="4400"/>
              <a:t>SPIRIT NIGHTS</a:t>
            </a:r>
            <a:endParaRPr/>
          </a:p>
        </p:txBody>
      </p:sp>
      <p:sp>
        <p:nvSpPr>
          <p:cNvPr id="258" name="Google Shape;258;p33"/>
          <p:cNvSpPr txBox="1"/>
          <p:nvPr>
            <p:ph idx="1" type="subTitle"/>
          </p:nvPr>
        </p:nvSpPr>
        <p:spPr>
          <a:xfrm>
            <a:off x="667728" y="1547569"/>
            <a:ext cx="7460924" cy="3770196"/>
          </a:xfrm>
          <a:prstGeom prst="rect">
            <a:avLst/>
          </a:prstGeom>
          <a:noFill/>
          <a:ln>
            <a:noFill/>
          </a:ln>
        </p:spPr>
        <p:txBody>
          <a:bodyPr anchorCtr="0" anchor="t" bIns="45700" lIns="91425" spcFirstLastPara="1" rIns="91425" wrap="square" tIns="45700">
            <a:noAutofit/>
          </a:bodyPr>
          <a:lstStyle/>
          <a:p>
            <a:pPr indent="0" lvl="0" marL="457200" rtl="0" algn="l">
              <a:lnSpc>
                <a:spcPct val="100000"/>
              </a:lnSpc>
              <a:spcBef>
                <a:spcPts val="1000"/>
              </a:spcBef>
              <a:spcAft>
                <a:spcPts val="0"/>
              </a:spcAft>
              <a:buNone/>
            </a:pPr>
            <a:r>
              <a:t/>
            </a:r>
            <a:endParaRPr b="1" sz="2100" u="sng">
              <a:solidFill>
                <a:srgbClr val="191919"/>
              </a:solidFill>
            </a:endParaRPr>
          </a:p>
          <a:p>
            <a:pPr indent="-342900" lvl="0" marL="457200" rtl="0" algn="l">
              <a:lnSpc>
                <a:spcPct val="100000"/>
              </a:lnSpc>
              <a:spcBef>
                <a:spcPts val="1000"/>
              </a:spcBef>
              <a:spcAft>
                <a:spcPts val="0"/>
              </a:spcAft>
              <a:buSzPts val="1440"/>
              <a:buFont typeface="Noto Sans Symbols"/>
              <a:buChar char="⮚"/>
            </a:pPr>
            <a:r>
              <a:rPr b="1" lang="en-US" sz="2100" u="sng">
                <a:solidFill>
                  <a:srgbClr val="191919"/>
                </a:solidFill>
              </a:rPr>
              <a:t>MOD PIZZA</a:t>
            </a:r>
            <a:r>
              <a:rPr lang="en-US" sz="2100">
                <a:solidFill>
                  <a:srgbClr val="191919"/>
                </a:solidFill>
              </a:rPr>
              <a:t> - Tuesday, May 20 – open to close. They will donate 25% of sales if you mention "Canterberry Swim Team".</a:t>
            </a:r>
            <a:endParaRPr sz="2100">
              <a:solidFill>
                <a:srgbClr val="191919"/>
              </a:solidFill>
            </a:endParaRPr>
          </a:p>
          <a:p>
            <a:pPr indent="-384810" lvl="0" marL="457200" rtl="0" algn="l">
              <a:lnSpc>
                <a:spcPct val="100000"/>
              </a:lnSpc>
              <a:spcBef>
                <a:spcPts val="1000"/>
              </a:spcBef>
              <a:spcAft>
                <a:spcPts val="0"/>
              </a:spcAft>
              <a:buClr>
                <a:srgbClr val="191919"/>
              </a:buClr>
              <a:buSzPts val="2100"/>
              <a:buChar char="⮚"/>
            </a:pPr>
            <a:r>
              <a:rPr lang="en-US" sz="2100">
                <a:solidFill>
                  <a:srgbClr val="191919"/>
                </a:solidFill>
              </a:rPr>
              <a:t>More to be announced on Social Media</a:t>
            </a:r>
            <a:endParaRPr sz="2100">
              <a:solidFill>
                <a:srgbClr val="191919"/>
              </a:solidFill>
            </a:endParaRPr>
          </a:p>
          <a:p>
            <a:pPr indent="0" lvl="0" marL="457200" rtl="0" algn="l">
              <a:lnSpc>
                <a:spcPct val="100000"/>
              </a:lnSpc>
              <a:spcBef>
                <a:spcPts val="1000"/>
              </a:spcBef>
              <a:spcAft>
                <a:spcPts val="0"/>
              </a:spcAft>
              <a:buNone/>
            </a:pPr>
            <a:r>
              <a:t/>
            </a:r>
            <a:endParaRPr/>
          </a:p>
          <a:p>
            <a:pPr indent="-228600" lvl="1" marL="914400" rtl="0" algn="l">
              <a:lnSpc>
                <a:spcPct val="100000"/>
              </a:lnSpc>
              <a:spcBef>
                <a:spcPts val="1000"/>
              </a:spcBef>
              <a:spcAft>
                <a:spcPts val="0"/>
              </a:spcAft>
              <a:buSzPts val="1280"/>
              <a:buFont typeface="Noto Sans Symbols"/>
              <a:buNone/>
            </a:pPr>
            <a:r>
              <a:t/>
            </a:r>
            <a:endParaRPr>
              <a:solidFill>
                <a:srgbClr val="191919"/>
              </a:solidFill>
            </a:endParaRPr>
          </a:p>
          <a:p>
            <a:pPr indent="-228600" lvl="1" marL="914400" rtl="0" algn="l">
              <a:lnSpc>
                <a:spcPct val="100000"/>
              </a:lnSpc>
              <a:spcBef>
                <a:spcPts val="1000"/>
              </a:spcBef>
              <a:spcAft>
                <a:spcPts val="0"/>
              </a:spcAft>
              <a:buSzPts val="1280"/>
              <a:buFont typeface="Noto Sans Symbols"/>
              <a:buNone/>
            </a:pPr>
            <a:r>
              <a:t/>
            </a:r>
            <a:endParaRPr>
              <a:solidFill>
                <a:srgbClr val="191919"/>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12"/>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Registration details</a:t>
            </a:r>
            <a:endParaRPr/>
          </a:p>
        </p:txBody>
      </p:sp>
      <p:sp>
        <p:nvSpPr>
          <p:cNvPr id="264" name="Google Shape;264;p12"/>
          <p:cNvSpPr txBox="1"/>
          <p:nvPr>
            <p:ph idx="1" type="body"/>
          </p:nvPr>
        </p:nvSpPr>
        <p:spPr>
          <a:xfrm>
            <a:off x="609599" y="1228575"/>
            <a:ext cx="6629400" cy="4757700"/>
          </a:xfrm>
          <a:prstGeom prst="rect">
            <a:avLst/>
          </a:prstGeom>
          <a:noFill/>
          <a:ln>
            <a:noFill/>
          </a:ln>
        </p:spPr>
        <p:txBody>
          <a:bodyPr anchorCtr="0" anchor="t" bIns="45700" lIns="91425" spcFirstLastPara="1" rIns="91425" wrap="square" tIns="45700">
            <a:noAutofit/>
          </a:bodyPr>
          <a:lstStyle/>
          <a:p>
            <a:pPr indent="-302260" lvl="0" marL="342900" rtl="0" algn="l">
              <a:lnSpc>
                <a:spcPct val="100000"/>
              </a:lnSpc>
              <a:spcBef>
                <a:spcPts val="0"/>
              </a:spcBef>
              <a:spcAft>
                <a:spcPts val="0"/>
              </a:spcAft>
              <a:buSzPts val="640"/>
              <a:buNone/>
            </a:pPr>
            <a:r>
              <a:t/>
            </a:r>
            <a:endParaRPr b="1" sz="800">
              <a:solidFill>
                <a:srgbClr val="191919"/>
              </a:solidFill>
            </a:endParaRPr>
          </a:p>
          <a:p>
            <a:pPr indent="-342900" lvl="0" marL="342900" rtl="0" algn="l">
              <a:lnSpc>
                <a:spcPct val="100000"/>
              </a:lnSpc>
              <a:spcBef>
                <a:spcPts val="1200"/>
              </a:spcBef>
              <a:spcAft>
                <a:spcPts val="0"/>
              </a:spcAft>
              <a:buSzPts val="1440"/>
              <a:buChar char="►"/>
            </a:pPr>
            <a:r>
              <a:rPr b="1" lang="en-US">
                <a:solidFill>
                  <a:srgbClr val="191919"/>
                </a:solidFill>
              </a:rPr>
              <a:t>Registration is open NOW!!</a:t>
            </a:r>
            <a:endParaRPr/>
          </a:p>
          <a:p>
            <a:pPr indent="-250825" lvl="0" marL="342900" rtl="0" algn="l">
              <a:lnSpc>
                <a:spcPct val="100000"/>
              </a:lnSpc>
              <a:spcBef>
                <a:spcPts val="1200"/>
              </a:spcBef>
              <a:spcAft>
                <a:spcPts val="0"/>
              </a:spcAft>
              <a:buSzPts val="1440"/>
              <a:buNone/>
            </a:pPr>
            <a:r>
              <a:t/>
            </a:r>
            <a:endParaRPr b="1">
              <a:solidFill>
                <a:srgbClr val="191919"/>
              </a:solidFill>
            </a:endParaRPr>
          </a:p>
          <a:p>
            <a:pPr indent="-342900" lvl="0" marL="342900" rtl="0" algn="l">
              <a:lnSpc>
                <a:spcPct val="100000"/>
              </a:lnSpc>
              <a:spcBef>
                <a:spcPts val="1200"/>
              </a:spcBef>
              <a:spcAft>
                <a:spcPts val="0"/>
              </a:spcAft>
              <a:buSzPts val="1440"/>
              <a:buChar char="►"/>
            </a:pPr>
            <a:r>
              <a:rPr b="1" lang="en-US">
                <a:solidFill>
                  <a:srgbClr val="191919"/>
                </a:solidFill>
              </a:rPr>
              <a:t>Deadline for registration is May 31, 2025 by 6am (before the start of the first swim meet).</a:t>
            </a:r>
            <a:endParaRPr/>
          </a:p>
          <a:p>
            <a:pPr indent="-251459" lvl="0" marL="342900" rtl="0" algn="l">
              <a:lnSpc>
                <a:spcPct val="100000"/>
              </a:lnSpc>
              <a:spcBef>
                <a:spcPts val="1200"/>
              </a:spcBef>
              <a:spcAft>
                <a:spcPts val="0"/>
              </a:spcAft>
              <a:buSzPts val="1440"/>
              <a:buNone/>
            </a:pPr>
            <a:r>
              <a:t/>
            </a:r>
            <a:endParaRPr b="1">
              <a:solidFill>
                <a:srgbClr val="191919"/>
              </a:solidFill>
            </a:endParaRPr>
          </a:p>
          <a:p>
            <a:pPr indent="-342900" lvl="0" marL="342900" rtl="0" algn="l">
              <a:lnSpc>
                <a:spcPct val="100000"/>
              </a:lnSpc>
              <a:spcBef>
                <a:spcPts val="1200"/>
              </a:spcBef>
              <a:spcAft>
                <a:spcPts val="0"/>
              </a:spcAft>
              <a:buSzPts val="1440"/>
              <a:buChar char="►"/>
            </a:pPr>
            <a:r>
              <a:rPr b="1" lang="en-US">
                <a:solidFill>
                  <a:srgbClr val="191919"/>
                </a:solidFill>
              </a:rPr>
              <a:t>Registration is online ONLY at: </a:t>
            </a:r>
            <a:endParaRPr/>
          </a:p>
          <a:p>
            <a:pPr indent="0" lvl="0" marL="0" rtl="0" algn="l">
              <a:lnSpc>
                <a:spcPct val="100000"/>
              </a:lnSpc>
              <a:spcBef>
                <a:spcPts val="1200"/>
              </a:spcBef>
              <a:spcAft>
                <a:spcPts val="0"/>
              </a:spcAft>
              <a:buSzPts val="1440"/>
              <a:buNone/>
            </a:pPr>
            <a:r>
              <a:rPr b="1" lang="en-US">
                <a:solidFill>
                  <a:srgbClr val="191919"/>
                </a:solidFill>
              </a:rPr>
              <a:t>		</a:t>
            </a:r>
            <a:r>
              <a:rPr b="1" lang="en-US" u="sng">
                <a:solidFill>
                  <a:srgbClr val="191919"/>
                </a:solidFill>
                <a:hlinkClick r:id="rId3">
                  <a:extLst>
                    <a:ext uri="{A12FA001-AC4F-418D-AE19-62706E023703}">
                      <ahyp:hlinkClr val="tx"/>
                    </a:ext>
                  </a:extLst>
                </a:hlinkClick>
              </a:rPr>
              <a:t>www.canterberrycrocs.com</a:t>
            </a:r>
            <a:endParaRPr>
              <a:solidFill>
                <a:srgbClr val="191919"/>
              </a:solidFill>
            </a:endParaRPr>
          </a:p>
          <a:p>
            <a:pPr indent="0" lvl="1" marL="365125" rtl="0" algn="l">
              <a:lnSpc>
                <a:spcPct val="100000"/>
              </a:lnSpc>
              <a:spcBef>
                <a:spcPts val="1600"/>
              </a:spcBef>
              <a:spcAft>
                <a:spcPts val="0"/>
              </a:spcAft>
              <a:buSzPts val="1280"/>
              <a:buNone/>
            </a:pPr>
            <a:r>
              <a:t/>
            </a:r>
            <a:endParaRPr b="1">
              <a:solidFill>
                <a:srgbClr val="191919"/>
              </a:solidFill>
            </a:endParaRPr>
          </a:p>
          <a:p>
            <a:pPr indent="-251459" lvl="0" marL="342900" rtl="0" algn="l">
              <a:lnSpc>
                <a:spcPct val="100000"/>
              </a:lnSpc>
              <a:spcBef>
                <a:spcPts val="1000"/>
              </a:spcBef>
              <a:spcAft>
                <a:spcPts val="0"/>
              </a:spcAft>
              <a:buSzPts val="1440"/>
              <a:buNone/>
            </a:pPr>
            <a:r>
              <a:t/>
            </a:r>
            <a:endParaRPr b="1">
              <a:solidFill>
                <a:srgbClr val="191919"/>
              </a:solidFill>
            </a:endParaRPr>
          </a:p>
          <a:p>
            <a:pPr indent="-251459" lvl="0" marL="342900" rtl="0" algn="l">
              <a:lnSpc>
                <a:spcPct val="100000"/>
              </a:lnSpc>
              <a:spcBef>
                <a:spcPts val="1000"/>
              </a:spcBef>
              <a:spcAft>
                <a:spcPts val="0"/>
              </a:spcAft>
              <a:buSzPts val="1440"/>
              <a:buNone/>
            </a:pPr>
            <a:r>
              <a:t/>
            </a:r>
            <a:endParaRPr>
              <a:solidFill>
                <a:srgbClr val="191919"/>
              </a:solidFill>
            </a:endParaRPr>
          </a:p>
        </p:txBody>
      </p:sp>
      <p:pic>
        <p:nvPicPr>
          <p:cNvPr id="265" name="Google Shape;265;p12"/>
          <p:cNvPicPr preferRelativeResize="0"/>
          <p:nvPr/>
        </p:nvPicPr>
        <p:blipFill rotWithShape="1">
          <a:blip r:embed="rId4">
            <a:alphaModFix/>
          </a:blip>
          <a:srcRect b="0" l="0" r="0" t="0"/>
          <a:stretch/>
        </p:blipFill>
        <p:spPr>
          <a:xfrm>
            <a:off x="3200400" y="4330390"/>
            <a:ext cx="1828800" cy="1918010"/>
          </a:xfrm>
          <a:prstGeom prst="rect">
            <a:avLst/>
          </a:prstGeom>
          <a:noFill/>
          <a:ln>
            <a:noFill/>
          </a:ln>
        </p:spPr>
      </p:pic>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13"/>
          <p:cNvSpPr txBox="1"/>
          <p:nvPr>
            <p:ph type="title"/>
          </p:nvPr>
        </p:nvSpPr>
        <p:spPr>
          <a:xfrm>
            <a:off x="547449" y="205600"/>
            <a:ext cx="6347700" cy="13209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Frequently asked questions</a:t>
            </a:r>
            <a:endParaRPr/>
          </a:p>
        </p:txBody>
      </p:sp>
      <p:sp>
        <p:nvSpPr>
          <p:cNvPr id="271" name="Google Shape;271;p13"/>
          <p:cNvSpPr txBox="1"/>
          <p:nvPr>
            <p:ph idx="1" type="body"/>
          </p:nvPr>
        </p:nvSpPr>
        <p:spPr>
          <a:xfrm>
            <a:off x="620099" y="854225"/>
            <a:ext cx="6629400" cy="5435700"/>
          </a:xfrm>
          <a:prstGeom prst="rect">
            <a:avLst/>
          </a:prstGeom>
          <a:noFill/>
          <a:ln>
            <a:noFill/>
          </a:ln>
        </p:spPr>
        <p:txBody>
          <a:bodyPr anchorCtr="0" anchor="t" bIns="45700" lIns="91425" spcFirstLastPara="1" rIns="91425" wrap="square" tIns="45700">
            <a:noAutofit/>
          </a:bodyPr>
          <a:lstStyle/>
          <a:p>
            <a:pPr indent="-302260" lvl="0" marL="342900" rtl="0" algn="l">
              <a:lnSpc>
                <a:spcPct val="100000"/>
              </a:lnSpc>
              <a:spcBef>
                <a:spcPts val="0"/>
              </a:spcBef>
              <a:spcAft>
                <a:spcPts val="0"/>
              </a:spcAft>
              <a:buSzPts val="640"/>
              <a:buNone/>
            </a:pPr>
            <a:r>
              <a:t/>
            </a:r>
            <a:endParaRPr b="1" sz="800">
              <a:solidFill>
                <a:srgbClr val="191919"/>
              </a:solidFill>
            </a:endParaRPr>
          </a:p>
          <a:p>
            <a:pPr indent="-342900" lvl="0" marL="342900" rtl="0" algn="l">
              <a:lnSpc>
                <a:spcPct val="100000"/>
              </a:lnSpc>
              <a:spcBef>
                <a:spcPts val="1200"/>
              </a:spcBef>
              <a:spcAft>
                <a:spcPts val="0"/>
              </a:spcAft>
              <a:buSzPts val="1120"/>
              <a:buChar char="►"/>
            </a:pPr>
            <a:r>
              <a:rPr b="1" lang="en-US" sz="1400">
                <a:solidFill>
                  <a:srgbClr val="191919"/>
                </a:solidFill>
              </a:rPr>
              <a:t>My kid is very young, and I am not sure they can swim 25 meters unassisted. How do I find out?</a:t>
            </a:r>
            <a:endParaRPr/>
          </a:p>
          <a:p>
            <a:pPr indent="-285750" lvl="1" marL="742950" rtl="0" algn="l">
              <a:lnSpc>
                <a:spcPct val="100000"/>
              </a:lnSpc>
              <a:spcBef>
                <a:spcPts val="1200"/>
              </a:spcBef>
              <a:spcAft>
                <a:spcPts val="0"/>
              </a:spcAft>
              <a:buSzPts val="1120"/>
              <a:buChar char="►"/>
            </a:pPr>
            <a:r>
              <a:rPr lang="en-US" sz="1400">
                <a:solidFill>
                  <a:srgbClr val="191919"/>
                </a:solidFill>
              </a:rPr>
              <a:t>Come to our first week of practice, and we will give them a ‘tryout’ so you know for sure.  </a:t>
            </a:r>
            <a:endParaRPr/>
          </a:p>
          <a:p>
            <a:pPr indent="-285750" lvl="0" marL="285750" rtl="0" algn="l">
              <a:lnSpc>
                <a:spcPct val="100000"/>
              </a:lnSpc>
              <a:spcBef>
                <a:spcPts val="1200"/>
              </a:spcBef>
              <a:spcAft>
                <a:spcPts val="0"/>
              </a:spcAft>
              <a:buSzPts val="1120"/>
              <a:buChar char="►"/>
            </a:pPr>
            <a:r>
              <a:rPr b="1" lang="en-US" sz="1400">
                <a:solidFill>
                  <a:srgbClr val="191919"/>
                </a:solidFill>
              </a:rPr>
              <a:t>We are considering joining the team but aren’t sure yet. Can we ‘try before we buy’?</a:t>
            </a:r>
            <a:endParaRPr sz="1400"/>
          </a:p>
          <a:p>
            <a:pPr indent="-285750" lvl="1" marL="742950" rtl="0" algn="l">
              <a:lnSpc>
                <a:spcPct val="100000"/>
              </a:lnSpc>
              <a:spcBef>
                <a:spcPts val="1200"/>
              </a:spcBef>
              <a:spcAft>
                <a:spcPts val="0"/>
              </a:spcAft>
              <a:buSzPts val="1120"/>
              <a:buChar char="►"/>
            </a:pPr>
            <a:r>
              <a:rPr lang="en-US" sz="1400">
                <a:solidFill>
                  <a:srgbClr val="191919"/>
                </a:solidFill>
              </a:rPr>
              <a:t>Sure! Our first week of practice will be open to anyone that wants to try out the team. We think you will love it! The only cost is a non-refundable fee of $13 to cover insurance.</a:t>
            </a:r>
            <a:endParaRPr/>
          </a:p>
          <a:p>
            <a:pPr indent="-342900" lvl="0" marL="342900" rtl="0" algn="l">
              <a:lnSpc>
                <a:spcPct val="100000"/>
              </a:lnSpc>
              <a:spcBef>
                <a:spcPts val="1200"/>
              </a:spcBef>
              <a:spcAft>
                <a:spcPts val="0"/>
              </a:spcAft>
              <a:buSzPts val="1120"/>
              <a:buChar char="►"/>
            </a:pPr>
            <a:r>
              <a:rPr b="1" lang="en-US" sz="1400">
                <a:solidFill>
                  <a:srgbClr val="191919"/>
                </a:solidFill>
              </a:rPr>
              <a:t>It’s summer, and we have plans that may/will result in us missing a meet or two. Is that OK?</a:t>
            </a:r>
            <a:endParaRPr/>
          </a:p>
          <a:p>
            <a:pPr indent="-285750" lvl="1" marL="742950" rtl="0" algn="l">
              <a:lnSpc>
                <a:spcPct val="100000"/>
              </a:lnSpc>
              <a:spcBef>
                <a:spcPts val="1200"/>
              </a:spcBef>
              <a:spcAft>
                <a:spcPts val="0"/>
              </a:spcAft>
              <a:buSzPts val="1120"/>
              <a:buChar char="►"/>
            </a:pPr>
            <a:r>
              <a:rPr lang="en-US" sz="1400">
                <a:solidFill>
                  <a:srgbClr val="191919"/>
                </a:solidFill>
              </a:rPr>
              <a:t>No problem! That is the fun of summer swimming. We are very flexible to every family’s schedule. </a:t>
            </a:r>
            <a:endParaRPr/>
          </a:p>
          <a:p>
            <a:pPr indent="-342900" lvl="0" marL="342900" rtl="0" algn="l">
              <a:lnSpc>
                <a:spcPct val="100000"/>
              </a:lnSpc>
              <a:spcBef>
                <a:spcPts val="1200"/>
              </a:spcBef>
              <a:spcAft>
                <a:spcPts val="0"/>
              </a:spcAft>
              <a:buSzPts val="1120"/>
              <a:buChar char="►"/>
            </a:pPr>
            <a:r>
              <a:rPr b="1" lang="en-US" sz="1400">
                <a:solidFill>
                  <a:srgbClr val="191919"/>
                </a:solidFill>
              </a:rPr>
              <a:t>It seems like there will be a lot of kids in the water. How safe is this?</a:t>
            </a:r>
            <a:endParaRPr/>
          </a:p>
          <a:p>
            <a:pPr indent="-285750" lvl="1" marL="742950" rtl="0" algn="l">
              <a:lnSpc>
                <a:spcPct val="100000"/>
              </a:lnSpc>
              <a:spcBef>
                <a:spcPts val="1200"/>
              </a:spcBef>
              <a:spcAft>
                <a:spcPts val="0"/>
              </a:spcAft>
              <a:buSzPts val="1120"/>
              <a:buChar char="►"/>
            </a:pPr>
            <a:r>
              <a:rPr lang="en-US" sz="1400">
                <a:solidFill>
                  <a:srgbClr val="191919"/>
                </a:solidFill>
              </a:rPr>
              <a:t>We have Assistant and Junior Coaches who are in the pool with the kids at each practice.</a:t>
            </a:r>
            <a:endParaRPr sz="1400">
              <a:solidFill>
                <a:srgbClr val="191919"/>
              </a:solidFill>
            </a:endParaRPr>
          </a:p>
          <a:p>
            <a:pPr indent="-285750" lvl="1" marL="742950" rtl="0" algn="l">
              <a:lnSpc>
                <a:spcPct val="100000"/>
              </a:lnSpc>
              <a:spcBef>
                <a:spcPts val="1200"/>
              </a:spcBef>
              <a:spcAft>
                <a:spcPts val="0"/>
              </a:spcAft>
              <a:buSzPts val="1120"/>
              <a:buChar char="►"/>
            </a:pPr>
            <a:r>
              <a:rPr lang="en-US" sz="1400">
                <a:solidFill>
                  <a:srgbClr val="191919"/>
                </a:solidFill>
              </a:rPr>
              <a:t>Everyone on the coaching staff is Red Cross/CPR certified.</a:t>
            </a:r>
            <a:endParaRPr sz="1400">
              <a:solidFill>
                <a:srgbClr val="191919"/>
              </a:solidFill>
            </a:endParaRPr>
          </a:p>
          <a:p>
            <a:pPr indent="-285750" lvl="1" marL="742950" rtl="0" algn="l">
              <a:lnSpc>
                <a:spcPct val="100000"/>
              </a:lnSpc>
              <a:spcBef>
                <a:spcPts val="1200"/>
              </a:spcBef>
              <a:spcAft>
                <a:spcPts val="0"/>
              </a:spcAft>
              <a:buSzPts val="1120"/>
              <a:buChar char="►"/>
            </a:pPr>
            <a:r>
              <a:rPr lang="en-US" sz="1400">
                <a:solidFill>
                  <a:srgbClr val="191919"/>
                </a:solidFill>
              </a:rPr>
              <a:t>We have lifeguards hired for every practice.</a:t>
            </a:r>
            <a:endParaRPr/>
          </a:p>
          <a:p>
            <a:pPr indent="0" lvl="0" marL="742950" rtl="0" algn="l">
              <a:lnSpc>
                <a:spcPct val="100000"/>
              </a:lnSpc>
              <a:spcBef>
                <a:spcPts val="1200"/>
              </a:spcBef>
              <a:spcAft>
                <a:spcPts val="0"/>
              </a:spcAft>
              <a:buSzPts val="1440"/>
              <a:buNone/>
            </a:pPr>
            <a:r>
              <a:t/>
            </a:r>
            <a:endParaRPr/>
          </a:p>
          <a:p>
            <a:pPr indent="-241300" lvl="0" marL="342900" rtl="0" algn="l">
              <a:lnSpc>
                <a:spcPct val="80000"/>
              </a:lnSpc>
              <a:spcBef>
                <a:spcPts val="1600"/>
              </a:spcBef>
              <a:spcAft>
                <a:spcPts val="0"/>
              </a:spcAft>
              <a:buSzPts val="1600"/>
              <a:buNone/>
            </a:pPr>
            <a:r>
              <a:t/>
            </a:r>
            <a:endParaRPr b="1" sz="2000">
              <a:solidFill>
                <a:srgbClr val="191919"/>
              </a:solidFill>
            </a:endParaRPr>
          </a:p>
          <a:p>
            <a:pPr indent="-342900" lvl="0" marL="342900" rtl="0" algn="l">
              <a:lnSpc>
                <a:spcPct val="80000"/>
              </a:lnSpc>
              <a:spcBef>
                <a:spcPts val="1000"/>
              </a:spcBef>
              <a:spcAft>
                <a:spcPts val="0"/>
              </a:spcAft>
              <a:buSzPts val="1600"/>
              <a:buFont typeface="Noto Sans Symbols"/>
              <a:buNone/>
            </a:pPr>
            <a:r>
              <a:t/>
            </a:r>
            <a:endParaRPr b="1" sz="2000">
              <a:solidFill>
                <a:srgbClr val="191919"/>
              </a:solidFill>
            </a:endParaRPr>
          </a:p>
          <a:p>
            <a:pPr indent="-241300" lvl="0" marL="342900" rtl="0" algn="l">
              <a:lnSpc>
                <a:spcPct val="80000"/>
              </a:lnSpc>
              <a:spcBef>
                <a:spcPts val="1000"/>
              </a:spcBef>
              <a:spcAft>
                <a:spcPts val="0"/>
              </a:spcAft>
              <a:buSzPts val="1600"/>
              <a:buNone/>
            </a:pPr>
            <a:r>
              <a:t/>
            </a:r>
            <a:endParaRPr sz="2000">
              <a:solidFill>
                <a:srgbClr val="191919"/>
              </a:solidFill>
            </a:endParaRP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pic>
        <p:nvPicPr>
          <p:cNvPr id="276" name="Google Shape;276;p34" title="Team Photo (1).jpg"/>
          <p:cNvPicPr preferRelativeResize="0"/>
          <p:nvPr/>
        </p:nvPicPr>
        <p:blipFill rotWithShape="1">
          <a:blip r:embed="rId3">
            <a:alphaModFix/>
          </a:blip>
          <a:srcRect b="0" l="3305" r="3305" t="0"/>
          <a:stretch/>
        </p:blipFill>
        <p:spPr>
          <a:xfrm>
            <a:off x="151146" y="436107"/>
            <a:ext cx="8992860" cy="598579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3600"/>
              <a:buNone/>
            </a:pPr>
            <a:r>
              <a:rPr lang="en-US"/>
              <a:t>Introductions - Board</a:t>
            </a:r>
            <a:endParaRPr/>
          </a:p>
        </p:txBody>
      </p:sp>
      <p:sp>
        <p:nvSpPr>
          <p:cNvPr id="202" name="Google Shape;202;p2"/>
          <p:cNvSpPr txBox="1"/>
          <p:nvPr>
            <p:ph idx="1" type="body"/>
          </p:nvPr>
        </p:nvSpPr>
        <p:spPr>
          <a:xfrm>
            <a:off x="609599" y="1270000"/>
            <a:ext cx="7989665" cy="5181600"/>
          </a:xfrm>
          <a:prstGeom prst="rect">
            <a:avLst/>
          </a:prstGeom>
          <a:noFill/>
          <a:ln>
            <a:noFill/>
          </a:ln>
        </p:spPr>
        <p:txBody>
          <a:bodyPr anchorCtr="0" anchor="t" bIns="45700" lIns="91425" spcFirstLastPara="1" rIns="91425" wrap="square" tIns="45700">
            <a:noAutofit/>
          </a:bodyPr>
          <a:lstStyle/>
          <a:p>
            <a:pPr indent="-301650" lvl="0" marL="342900" rtl="0" algn="l">
              <a:lnSpc>
                <a:spcPct val="90000"/>
              </a:lnSpc>
              <a:spcBef>
                <a:spcPts val="0"/>
              </a:spcBef>
              <a:spcAft>
                <a:spcPts val="0"/>
              </a:spcAft>
              <a:buSzPts val="1040"/>
              <a:buNone/>
            </a:pPr>
            <a:r>
              <a:t/>
            </a:r>
            <a:endParaRPr b="1" sz="1300">
              <a:solidFill>
                <a:srgbClr val="191919"/>
              </a:solidFill>
            </a:endParaRPr>
          </a:p>
          <a:p>
            <a:pPr indent="-342900" lvl="0" marL="342900" rtl="0" algn="l">
              <a:lnSpc>
                <a:spcPct val="120000"/>
              </a:lnSpc>
              <a:spcBef>
                <a:spcPts val="1000"/>
              </a:spcBef>
              <a:spcAft>
                <a:spcPts val="0"/>
              </a:spcAft>
              <a:buSzPts val="1920"/>
              <a:buChar char="►"/>
            </a:pPr>
            <a:r>
              <a:rPr b="1" lang="en-US" sz="2400">
                <a:solidFill>
                  <a:srgbClr val="191919"/>
                </a:solidFill>
              </a:rPr>
              <a:t>Erik Frandsen: </a:t>
            </a:r>
            <a:r>
              <a:rPr b="1" lang="en-US" sz="2400">
                <a:solidFill>
                  <a:schemeClr val="accent1"/>
                </a:solidFill>
              </a:rPr>
              <a:t>President</a:t>
            </a:r>
            <a:endParaRPr sz="2400">
              <a:solidFill>
                <a:schemeClr val="accent1"/>
              </a:solidFill>
            </a:endParaRPr>
          </a:p>
          <a:p>
            <a:pPr indent="-342900" lvl="0" marL="342900" rtl="0" algn="l">
              <a:lnSpc>
                <a:spcPct val="120000"/>
              </a:lnSpc>
              <a:spcBef>
                <a:spcPts val="1000"/>
              </a:spcBef>
              <a:spcAft>
                <a:spcPts val="0"/>
              </a:spcAft>
              <a:buSzPts val="1920"/>
              <a:buChar char="►"/>
            </a:pPr>
            <a:r>
              <a:rPr b="1" lang="en-US" sz="2400">
                <a:solidFill>
                  <a:schemeClr val="dk1"/>
                </a:solidFill>
              </a:rPr>
              <a:t>Jessi Gaal: </a:t>
            </a:r>
            <a:r>
              <a:rPr b="1" lang="en-US" sz="2400">
                <a:solidFill>
                  <a:schemeClr val="accent1"/>
                </a:solidFill>
              </a:rPr>
              <a:t>Vice-President, Parent Delegate</a:t>
            </a:r>
            <a:endParaRPr sz="2400">
              <a:solidFill>
                <a:schemeClr val="accent1"/>
              </a:solidFill>
            </a:endParaRPr>
          </a:p>
          <a:p>
            <a:pPr indent="-342900" lvl="0" marL="342900" rtl="0" algn="l">
              <a:lnSpc>
                <a:spcPct val="120000"/>
              </a:lnSpc>
              <a:spcBef>
                <a:spcPts val="1000"/>
              </a:spcBef>
              <a:spcAft>
                <a:spcPts val="0"/>
              </a:spcAft>
              <a:buSzPts val="1920"/>
              <a:buChar char="►"/>
            </a:pPr>
            <a:r>
              <a:rPr b="1" lang="en-US" sz="2400">
                <a:solidFill>
                  <a:schemeClr val="dk1"/>
                </a:solidFill>
              </a:rPr>
              <a:t>Nicole Wilson: </a:t>
            </a:r>
            <a:r>
              <a:rPr b="1" lang="en-US" sz="2400">
                <a:solidFill>
                  <a:schemeClr val="accent1"/>
                </a:solidFill>
              </a:rPr>
              <a:t>Treasurer</a:t>
            </a:r>
            <a:endParaRPr sz="2400">
              <a:solidFill>
                <a:schemeClr val="accent1"/>
              </a:solidFill>
            </a:endParaRPr>
          </a:p>
          <a:p>
            <a:pPr indent="-342900" lvl="0" marL="342900" rtl="0" algn="l">
              <a:lnSpc>
                <a:spcPct val="120000"/>
              </a:lnSpc>
              <a:spcBef>
                <a:spcPts val="1000"/>
              </a:spcBef>
              <a:spcAft>
                <a:spcPts val="0"/>
              </a:spcAft>
              <a:buSzPts val="1920"/>
              <a:buChar char="►"/>
            </a:pPr>
            <a:r>
              <a:rPr b="1" lang="en-US" sz="2400">
                <a:solidFill>
                  <a:schemeClr val="dk1"/>
                </a:solidFill>
              </a:rPr>
              <a:t>Wendy Sivertsen: </a:t>
            </a:r>
            <a:r>
              <a:rPr b="1" lang="en-US" sz="2400">
                <a:solidFill>
                  <a:schemeClr val="accent1"/>
                </a:solidFill>
              </a:rPr>
              <a:t>Communications / Registration</a:t>
            </a:r>
            <a:endParaRPr sz="2400">
              <a:solidFill>
                <a:schemeClr val="accent1"/>
              </a:solidFill>
            </a:endParaRPr>
          </a:p>
          <a:p>
            <a:pPr indent="-342900" lvl="0" marL="342900" rtl="0" algn="l">
              <a:lnSpc>
                <a:spcPct val="120000"/>
              </a:lnSpc>
              <a:spcBef>
                <a:spcPts val="1000"/>
              </a:spcBef>
              <a:spcAft>
                <a:spcPts val="0"/>
              </a:spcAft>
              <a:buSzPts val="1920"/>
              <a:buChar char="►"/>
            </a:pPr>
            <a:r>
              <a:rPr b="1" lang="en-US" sz="2400">
                <a:solidFill>
                  <a:schemeClr val="dk1"/>
                </a:solidFill>
              </a:rPr>
              <a:t>Laura Strom: </a:t>
            </a:r>
            <a:r>
              <a:rPr b="1" lang="en-US" sz="2400">
                <a:solidFill>
                  <a:schemeClr val="accent1"/>
                </a:solidFill>
              </a:rPr>
              <a:t>Volunteer Coordinator</a:t>
            </a:r>
            <a:endParaRPr sz="2400">
              <a:solidFill>
                <a:schemeClr val="accent1"/>
              </a:solidFill>
            </a:endParaRPr>
          </a:p>
          <a:p>
            <a:pPr indent="0" lvl="0" marL="457200" rtl="0" algn="l">
              <a:lnSpc>
                <a:spcPct val="120000"/>
              </a:lnSpc>
              <a:spcBef>
                <a:spcPts val="1000"/>
              </a:spcBef>
              <a:spcAft>
                <a:spcPts val="0"/>
              </a:spcAft>
              <a:buNone/>
            </a:pPr>
            <a:r>
              <a:t/>
            </a:r>
            <a:endParaRPr/>
          </a:p>
          <a:p>
            <a:pPr indent="-250825" lvl="0" marL="342900" rtl="0" algn="l">
              <a:lnSpc>
                <a:spcPct val="120000"/>
              </a:lnSpc>
              <a:spcBef>
                <a:spcPts val="1000"/>
              </a:spcBef>
              <a:spcAft>
                <a:spcPts val="0"/>
              </a:spcAft>
              <a:buSzPts val="2320"/>
              <a:buNone/>
            </a:pPr>
            <a:r>
              <a:t/>
            </a:r>
            <a:endParaRPr b="1" sz="2900">
              <a:solidFill>
                <a:schemeClr val="dk1"/>
              </a:solidFill>
            </a:endParaRPr>
          </a:p>
          <a:p>
            <a:pPr indent="0" lvl="0" marL="0" rtl="0" algn="l">
              <a:lnSpc>
                <a:spcPct val="120000"/>
              </a:lnSpc>
              <a:spcBef>
                <a:spcPts val="1000"/>
              </a:spcBef>
              <a:spcAft>
                <a:spcPts val="0"/>
              </a:spcAft>
              <a:buSzPts val="2320"/>
              <a:buNone/>
            </a:pPr>
            <a:r>
              <a:t/>
            </a:r>
            <a:endParaRPr b="1" sz="2900">
              <a:solidFill>
                <a:schemeClr val="dk1"/>
              </a:solidFill>
            </a:endParaRPr>
          </a:p>
          <a:p>
            <a:pPr indent="-273050" lvl="0" marL="342900" rtl="0" algn="l">
              <a:lnSpc>
                <a:spcPct val="90000"/>
              </a:lnSpc>
              <a:spcBef>
                <a:spcPts val="1000"/>
              </a:spcBef>
              <a:spcAft>
                <a:spcPts val="0"/>
              </a:spcAft>
              <a:buSzPts val="1760"/>
              <a:buNone/>
            </a:pPr>
            <a:r>
              <a:t/>
            </a:r>
            <a:endParaRPr sz="2200">
              <a:solidFill>
                <a:schemeClr val="dk1"/>
              </a:solidFill>
            </a:endParaRPr>
          </a:p>
          <a:p>
            <a:pPr indent="-273050" lvl="0" marL="342900" rtl="0" algn="l">
              <a:lnSpc>
                <a:spcPct val="90000"/>
              </a:lnSpc>
              <a:spcBef>
                <a:spcPts val="1000"/>
              </a:spcBef>
              <a:spcAft>
                <a:spcPts val="0"/>
              </a:spcAft>
              <a:buSzPts val="1760"/>
              <a:buNone/>
            </a:pPr>
            <a:r>
              <a:t/>
            </a:r>
            <a:endParaRPr sz="2200">
              <a:solidFill>
                <a:schemeClr val="dk1"/>
              </a:solidFill>
            </a:endParaRPr>
          </a:p>
          <a:p>
            <a:pPr indent="-273050" lvl="0" marL="342900" rtl="0" algn="l">
              <a:lnSpc>
                <a:spcPct val="90000"/>
              </a:lnSpc>
              <a:spcBef>
                <a:spcPts val="1000"/>
              </a:spcBef>
              <a:spcAft>
                <a:spcPts val="0"/>
              </a:spcAft>
              <a:buSzPts val="1760"/>
              <a:buNone/>
            </a:pPr>
            <a:r>
              <a:t/>
            </a:r>
            <a:endParaRPr sz="2200">
              <a:solidFill>
                <a:srgbClr val="191919"/>
              </a:solidFill>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9"/>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Coaches</a:t>
            </a:r>
            <a:endParaRPr/>
          </a:p>
        </p:txBody>
      </p:sp>
      <p:sp>
        <p:nvSpPr>
          <p:cNvPr id="208" name="Google Shape;208;p9"/>
          <p:cNvSpPr txBox="1"/>
          <p:nvPr>
            <p:ph idx="1" type="body"/>
          </p:nvPr>
        </p:nvSpPr>
        <p:spPr>
          <a:xfrm>
            <a:off x="609599" y="1270000"/>
            <a:ext cx="6629401" cy="4757737"/>
          </a:xfrm>
          <a:prstGeom prst="rect">
            <a:avLst/>
          </a:prstGeom>
          <a:noFill/>
          <a:ln>
            <a:noFill/>
          </a:ln>
        </p:spPr>
        <p:txBody>
          <a:bodyPr anchorCtr="0" anchor="t" bIns="45700" lIns="91425" spcFirstLastPara="1" rIns="91425" wrap="square" tIns="45700">
            <a:normAutofit/>
          </a:bodyPr>
          <a:lstStyle/>
          <a:p>
            <a:pPr indent="0" lvl="0" marL="44450" rtl="0" algn="l">
              <a:lnSpc>
                <a:spcPct val="90000"/>
              </a:lnSpc>
              <a:spcBef>
                <a:spcPts val="0"/>
              </a:spcBef>
              <a:spcAft>
                <a:spcPts val="0"/>
              </a:spcAft>
              <a:buSzPts val="640"/>
              <a:buNone/>
            </a:pPr>
            <a:r>
              <a:t/>
            </a:r>
            <a:endParaRPr b="1" sz="800">
              <a:solidFill>
                <a:srgbClr val="191919"/>
              </a:solidFill>
            </a:endParaRPr>
          </a:p>
          <a:p>
            <a:pPr indent="-342900" lvl="0" marL="342900" rtl="0" algn="l">
              <a:lnSpc>
                <a:spcPct val="90000"/>
              </a:lnSpc>
              <a:spcBef>
                <a:spcPts val="1000"/>
              </a:spcBef>
              <a:spcAft>
                <a:spcPts val="0"/>
              </a:spcAft>
              <a:buSzPts val="1440"/>
              <a:buChar char="►"/>
            </a:pPr>
            <a:r>
              <a:rPr b="1" lang="en-US">
                <a:solidFill>
                  <a:srgbClr val="191919"/>
                </a:solidFill>
              </a:rPr>
              <a:t>Head Coach: Jill Milla</a:t>
            </a:r>
            <a:endParaRPr/>
          </a:p>
          <a:p>
            <a:pPr indent="-251459" lvl="0" marL="342900" rtl="0" algn="l">
              <a:lnSpc>
                <a:spcPct val="90000"/>
              </a:lnSpc>
              <a:spcBef>
                <a:spcPts val="1000"/>
              </a:spcBef>
              <a:spcAft>
                <a:spcPts val="0"/>
              </a:spcAft>
              <a:buSzPts val="1440"/>
              <a:buNone/>
            </a:pPr>
            <a:r>
              <a:t/>
            </a:r>
            <a:endParaRPr b="1">
              <a:solidFill>
                <a:srgbClr val="191919"/>
              </a:solidFill>
            </a:endParaRPr>
          </a:p>
          <a:p>
            <a:pPr indent="-342900" lvl="0" marL="342900" rtl="0" algn="l">
              <a:lnSpc>
                <a:spcPct val="90000"/>
              </a:lnSpc>
              <a:spcBef>
                <a:spcPts val="1000"/>
              </a:spcBef>
              <a:spcAft>
                <a:spcPts val="0"/>
              </a:spcAft>
              <a:buSzPts val="1440"/>
              <a:buChar char="►"/>
            </a:pPr>
            <a:r>
              <a:rPr b="1" lang="en-US">
                <a:solidFill>
                  <a:srgbClr val="191919"/>
                </a:solidFill>
              </a:rPr>
              <a:t>Assistant Coaches: Emma Poole, Cole Frandsen, and Harper Sivertsen</a:t>
            </a:r>
            <a:endParaRPr/>
          </a:p>
          <a:p>
            <a:pPr indent="-251459" lvl="0" marL="342900" rtl="0" algn="l">
              <a:lnSpc>
                <a:spcPct val="90000"/>
              </a:lnSpc>
              <a:spcBef>
                <a:spcPts val="1000"/>
              </a:spcBef>
              <a:spcAft>
                <a:spcPts val="0"/>
              </a:spcAft>
              <a:buSzPts val="1440"/>
              <a:buNone/>
            </a:pPr>
            <a:r>
              <a:t/>
            </a:r>
            <a:endParaRPr b="1">
              <a:solidFill>
                <a:srgbClr val="191919"/>
              </a:solidFill>
            </a:endParaRPr>
          </a:p>
          <a:p>
            <a:pPr indent="-342900" lvl="0" marL="342900" rtl="0" algn="l">
              <a:lnSpc>
                <a:spcPct val="90000"/>
              </a:lnSpc>
              <a:spcBef>
                <a:spcPts val="1000"/>
              </a:spcBef>
              <a:spcAft>
                <a:spcPts val="0"/>
              </a:spcAft>
              <a:buSzPts val="1440"/>
              <a:buChar char="►"/>
            </a:pPr>
            <a:r>
              <a:rPr b="1" lang="en-US">
                <a:solidFill>
                  <a:srgbClr val="191919"/>
                </a:solidFill>
              </a:rPr>
              <a:t>Junior Coaches: TBD – Ages 14-18</a:t>
            </a:r>
            <a:endParaRPr/>
          </a:p>
          <a:p>
            <a:pPr indent="0" lvl="0" marL="0" rtl="0" algn="l">
              <a:lnSpc>
                <a:spcPct val="90000"/>
              </a:lnSpc>
              <a:spcBef>
                <a:spcPts val="1000"/>
              </a:spcBef>
              <a:spcAft>
                <a:spcPts val="0"/>
              </a:spcAft>
              <a:buSzPts val="1440"/>
              <a:buNone/>
            </a:pPr>
            <a:r>
              <a:t/>
            </a:r>
            <a:endParaRPr b="1">
              <a:solidFill>
                <a:srgbClr val="191919"/>
              </a:solidFill>
            </a:endParaRPr>
          </a:p>
          <a:p>
            <a:pPr indent="-342900" lvl="0" marL="342900" rtl="0" algn="l">
              <a:lnSpc>
                <a:spcPct val="90000"/>
              </a:lnSpc>
              <a:spcBef>
                <a:spcPts val="1000"/>
              </a:spcBef>
              <a:spcAft>
                <a:spcPts val="0"/>
              </a:spcAft>
              <a:buSzPts val="1440"/>
              <a:buChar char="►"/>
            </a:pPr>
            <a:r>
              <a:rPr b="1" lang="en-US">
                <a:solidFill>
                  <a:srgbClr val="191919"/>
                </a:solidFill>
              </a:rPr>
              <a:t>Interested in being an junior coach?</a:t>
            </a:r>
            <a:endParaRPr/>
          </a:p>
          <a:p>
            <a:pPr indent="-285750" lvl="1" marL="742950" rtl="0" algn="l">
              <a:lnSpc>
                <a:spcPct val="90000"/>
              </a:lnSpc>
              <a:spcBef>
                <a:spcPts val="1000"/>
              </a:spcBef>
              <a:spcAft>
                <a:spcPts val="0"/>
              </a:spcAft>
              <a:buSzPts val="1280"/>
              <a:buChar char="►"/>
            </a:pPr>
            <a:r>
              <a:rPr lang="en-US"/>
              <a:t>Submit to </a:t>
            </a:r>
            <a:r>
              <a:rPr lang="en-US" u="sng">
                <a:solidFill>
                  <a:schemeClr val="hlink"/>
                </a:solidFill>
                <a:hlinkClick r:id="rId3"/>
              </a:rPr>
              <a:t>canterberryswimteam@gmail.com</a:t>
            </a:r>
            <a:r>
              <a:rPr lang="en-US"/>
              <a:t>:</a:t>
            </a:r>
            <a:endParaRPr b="1">
              <a:solidFill>
                <a:srgbClr val="191919"/>
              </a:solidFill>
            </a:endParaRPr>
          </a:p>
          <a:p>
            <a:pPr indent="-228600" lvl="2" marL="1143000" rtl="0" algn="l">
              <a:lnSpc>
                <a:spcPct val="90000"/>
              </a:lnSpc>
              <a:spcBef>
                <a:spcPts val="1000"/>
              </a:spcBef>
              <a:spcAft>
                <a:spcPts val="0"/>
              </a:spcAft>
              <a:buSzPts val="1280"/>
              <a:buFont typeface="Arial"/>
              <a:buChar char="•"/>
            </a:pPr>
            <a:r>
              <a:rPr lang="en-US" sz="1600"/>
              <a:t>A summary answering, “Why I think I would be an awesome swim coach!”</a:t>
            </a:r>
            <a:endParaRPr b="1" sz="1600">
              <a:solidFill>
                <a:srgbClr val="191919"/>
              </a:solidFill>
            </a:endParaRPr>
          </a:p>
          <a:p>
            <a:pPr indent="-251459" lvl="0" marL="342900" rtl="0" algn="l">
              <a:lnSpc>
                <a:spcPct val="90000"/>
              </a:lnSpc>
              <a:spcBef>
                <a:spcPts val="1000"/>
              </a:spcBef>
              <a:spcAft>
                <a:spcPts val="0"/>
              </a:spcAft>
              <a:buSzPts val="1440"/>
              <a:buNone/>
            </a:pPr>
            <a:r>
              <a:t/>
            </a:r>
            <a:endParaRPr b="1">
              <a:solidFill>
                <a:srgbClr val="191919"/>
              </a:solidFill>
            </a:endParaRPr>
          </a:p>
          <a:p>
            <a:pPr indent="0" lvl="0" marL="44450" rtl="0" algn="l">
              <a:lnSpc>
                <a:spcPct val="90000"/>
              </a:lnSpc>
              <a:spcBef>
                <a:spcPts val="1000"/>
              </a:spcBef>
              <a:spcAft>
                <a:spcPts val="0"/>
              </a:spcAft>
              <a:buSzPts val="1440"/>
              <a:buNone/>
            </a:pPr>
            <a:r>
              <a:t/>
            </a:r>
            <a:endParaRPr>
              <a:solidFill>
                <a:srgbClr val="191919"/>
              </a:solidFill>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3"/>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3600"/>
              <a:buNone/>
            </a:pPr>
            <a:r>
              <a:rPr lang="en-US"/>
              <a:t>Croc's – Who are We</a:t>
            </a:r>
            <a:endParaRPr/>
          </a:p>
        </p:txBody>
      </p:sp>
      <p:sp>
        <p:nvSpPr>
          <p:cNvPr id="214" name="Google Shape;214;p3"/>
          <p:cNvSpPr txBox="1"/>
          <p:nvPr>
            <p:ph idx="1" type="body"/>
          </p:nvPr>
        </p:nvSpPr>
        <p:spPr>
          <a:xfrm>
            <a:off x="609600" y="1270000"/>
            <a:ext cx="7128900" cy="5511900"/>
          </a:xfrm>
          <a:prstGeom prst="rect">
            <a:avLst/>
          </a:prstGeom>
          <a:noFill/>
          <a:ln>
            <a:noFill/>
          </a:ln>
        </p:spPr>
        <p:txBody>
          <a:bodyPr anchorCtr="0" anchor="t" bIns="45700" lIns="91425" spcFirstLastPara="1" rIns="91425" wrap="square" tIns="45700">
            <a:noAutofit/>
          </a:bodyPr>
          <a:lstStyle/>
          <a:p>
            <a:pPr indent="-241300" lvl="0" marL="342900" rtl="0" algn="just">
              <a:lnSpc>
                <a:spcPct val="100000"/>
              </a:lnSpc>
              <a:spcBef>
                <a:spcPts val="1200"/>
              </a:spcBef>
              <a:spcAft>
                <a:spcPts val="0"/>
              </a:spcAft>
              <a:buSzPts val="1600"/>
              <a:buNone/>
            </a:pPr>
            <a:r>
              <a:t/>
            </a:r>
            <a:endParaRPr sz="2000">
              <a:solidFill>
                <a:srgbClr val="0D0D0D"/>
              </a:solidFill>
              <a:highlight>
                <a:srgbClr val="FFFF00"/>
              </a:highlight>
            </a:endParaRPr>
          </a:p>
          <a:p>
            <a:pPr indent="-342900" lvl="0" marL="342900" rtl="0" algn="just">
              <a:lnSpc>
                <a:spcPct val="100000"/>
              </a:lnSpc>
              <a:spcBef>
                <a:spcPts val="1200"/>
              </a:spcBef>
              <a:spcAft>
                <a:spcPts val="0"/>
              </a:spcAft>
              <a:buSzPts val="1600"/>
              <a:buChar char="►"/>
            </a:pPr>
            <a:r>
              <a:rPr lang="en-US" sz="2000">
                <a:solidFill>
                  <a:srgbClr val="0D0D0D"/>
                </a:solidFill>
              </a:rPr>
              <a:t>The Crocs are a volunteer-run, non-profit organization.</a:t>
            </a:r>
            <a:endParaRPr/>
          </a:p>
          <a:p>
            <a:pPr indent="-241300" lvl="0" marL="342900" rtl="0" algn="just">
              <a:lnSpc>
                <a:spcPct val="100000"/>
              </a:lnSpc>
              <a:spcBef>
                <a:spcPts val="1200"/>
              </a:spcBef>
              <a:spcAft>
                <a:spcPts val="0"/>
              </a:spcAft>
              <a:buSzPts val="1600"/>
              <a:buNone/>
            </a:pPr>
            <a:r>
              <a:t/>
            </a:r>
            <a:endParaRPr sz="2000">
              <a:solidFill>
                <a:srgbClr val="0D0D0D"/>
              </a:solidFill>
            </a:endParaRPr>
          </a:p>
          <a:p>
            <a:pPr indent="-342900" lvl="0" marL="342900" rtl="0" algn="just">
              <a:lnSpc>
                <a:spcPct val="100000"/>
              </a:lnSpc>
              <a:spcBef>
                <a:spcPts val="1200"/>
              </a:spcBef>
              <a:spcAft>
                <a:spcPts val="0"/>
              </a:spcAft>
              <a:buSzPts val="1600"/>
              <a:buChar char="►"/>
            </a:pPr>
            <a:r>
              <a:rPr lang="en-US" sz="2000">
                <a:solidFill>
                  <a:srgbClr val="0D0D0D"/>
                </a:solidFill>
              </a:rPr>
              <a:t>Our mission is to foster a supportive swim community where children learn the four primary swim strokes, while building a culture of sportsmanship, teamwork, and respect.</a:t>
            </a:r>
            <a:endParaRPr/>
          </a:p>
          <a:p>
            <a:pPr indent="-241300" lvl="0" marL="342900" rtl="0" algn="just">
              <a:lnSpc>
                <a:spcPct val="100000"/>
              </a:lnSpc>
              <a:spcBef>
                <a:spcPts val="1200"/>
              </a:spcBef>
              <a:spcAft>
                <a:spcPts val="0"/>
              </a:spcAft>
              <a:buSzPts val="1600"/>
              <a:buNone/>
            </a:pPr>
            <a:r>
              <a:t/>
            </a:r>
            <a:endParaRPr sz="2000">
              <a:solidFill>
                <a:srgbClr val="0D0D0D"/>
              </a:solidFill>
            </a:endParaRPr>
          </a:p>
          <a:p>
            <a:pPr indent="-342900" lvl="0" marL="342900" rtl="0" algn="just">
              <a:lnSpc>
                <a:spcPct val="100000"/>
              </a:lnSpc>
              <a:spcBef>
                <a:spcPts val="1200"/>
              </a:spcBef>
              <a:spcAft>
                <a:spcPts val="0"/>
              </a:spcAft>
              <a:buSzPts val="1600"/>
              <a:buChar char="►"/>
            </a:pPr>
            <a:r>
              <a:rPr lang="en-US" sz="2000">
                <a:solidFill>
                  <a:srgbClr val="0D0D0D"/>
                </a:solidFill>
              </a:rPr>
              <a:t>We aim to provide opportunities to develop lasting memories and relationships in an inclusive and welcoming environment.</a:t>
            </a:r>
            <a:endParaRPr b="1" sz="2000">
              <a:solidFill>
                <a:srgbClr val="191919"/>
              </a:solidFill>
            </a:endParaRPr>
          </a:p>
          <a:p>
            <a:pPr indent="-241300" lvl="0" marL="342900" rtl="0" algn="just">
              <a:lnSpc>
                <a:spcPct val="100000"/>
              </a:lnSpc>
              <a:spcBef>
                <a:spcPts val="1200"/>
              </a:spcBef>
              <a:spcAft>
                <a:spcPts val="0"/>
              </a:spcAft>
              <a:buSzPts val="1600"/>
              <a:buNone/>
            </a:pPr>
            <a:r>
              <a:t/>
            </a:r>
            <a:endParaRPr sz="2000">
              <a:solidFill>
                <a:srgbClr val="0D0D0D"/>
              </a:solidFill>
            </a:endParaRPr>
          </a:p>
          <a:p>
            <a:pPr indent="-241300" lvl="0" marL="342900" rtl="0" algn="just">
              <a:lnSpc>
                <a:spcPct val="100000"/>
              </a:lnSpc>
              <a:spcBef>
                <a:spcPts val="1200"/>
              </a:spcBef>
              <a:spcAft>
                <a:spcPts val="0"/>
              </a:spcAft>
              <a:buSzPts val="1600"/>
              <a:buNone/>
            </a:pPr>
            <a:r>
              <a:t/>
            </a:r>
            <a:endParaRPr sz="2000">
              <a:solidFill>
                <a:srgbClr val="0D0D0D"/>
              </a:solidFill>
            </a:endParaRPr>
          </a:p>
          <a:p>
            <a:pPr indent="-251459" lvl="0" marL="342900" rtl="0" algn="l">
              <a:lnSpc>
                <a:spcPct val="100000"/>
              </a:lnSpc>
              <a:spcBef>
                <a:spcPts val="1600"/>
              </a:spcBef>
              <a:spcAft>
                <a:spcPts val="0"/>
              </a:spcAft>
              <a:buSzPts val="1440"/>
              <a:buNone/>
            </a:pPr>
            <a:r>
              <a:t/>
            </a:r>
            <a:endParaRPr>
              <a:solidFill>
                <a:srgbClr val="191919"/>
              </a:solidFill>
            </a:endParaRP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4"/>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Who can be on the team?</a:t>
            </a:r>
            <a:endParaRPr/>
          </a:p>
        </p:txBody>
      </p:sp>
      <p:sp>
        <p:nvSpPr>
          <p:cNvPr id="220" name="Google Shape;220;p4"/>
          <p:cNvSpPr txBox="1"/>
          <p:nvPr>
            <p:ph idx="1" type="body"/>
          </p:nvPr>
        </p:nvSpPr>
        <p:spPr>
          <a:xfrm>
            <a:off x="609599" y="1270000"/>
            <a:ext cx="6629401" cy="4757737"/>
          </a:xfrm>
          <a:prstGeom prst="rect">
            <a:avLst/>
          </a:prstGeom>
          <a:noFill/>
          <a:ln>
            <a:noFill/>
          </a:ln>
        </p:spPr>
        <p:txBody>
          <a:bodyPr anchorCtr="0" anchor="t" bIns="45700" lIns="91425" spcFirstLastPara="1" rIns="91425" wrap="square" tIns="45700">
            <a:noAutofit/>
          </a:bodyPr>
          <a:lstStyle/>
          <a:p>
            <a:pPr indent="-302260" lvl="0" marL="342900" rtl="0" algn="l">
              <a:lnSpc>
                <a:spcPct val="100000"/>
              </a:lnSpc>
              <a:spcBef>
                <a:spcPts val="0"/>
              </a:spcBef>
              <a:spcAft>
                <a:spcPts val="0"/>
              </a:spcAft>
              <a:buSzPts val="640"/>
              <a:buNone/>
            </a:pPr>
            <a:r>
              <a:t/>
            </a:r>
            <a:endParaRPr b="1" sz="800">
              <a:solidFill>
                <a:srgbClr val="191919"/>
              </a:solidFill>
            </a:endParaRPr>
          </a:p>
          <a:p>
            <a:pPr indent="-342900" lvl="0" marL="342900" rtl="0" algn="l">
              <a:lnSpc>
                <a:spcPct val="100000"/>
              </a:lnSpc>
              <a:spcBef>
                <a:spcPts val="1200"/>
              </a:spcBef>
              <a:spcAft>
                <a:spcPts val="0"/>
              </a:spcAft>
              <a:buSzPts val="1280"/>
              <a:buChar char="►"/>
            </a:pPr>
            <a:r>
              <a:rPr b="1" lang="en-US" sz="1600">
                <a:solidFill>
                  <a:srgbClr val="191919"/>
                </a:solidFill>
              </a:rPr>
              <a:t>Any individual ages 4-18 that live in the Canterberry Crossing community.</a:t>
            </a:r>
            <a:endParaRPr/>
          </a:p>
          <a:p>
            <a:pPr indent="-342900" lvl="0" marL="342900" rtl="0" algn="l">
              <a:lnSpc>
                <a:spcPct val="100000"/>
              </a:lnSpc>
              <a:spcBef>
                <a:spcPts val="1200"/>
              </a:spcBef>
              <a:spcAft>
                <a:spcPts val="0"/>
              </a:spcAft>
              <a:buSzPts val="1280"/>
              <a:buChar char="►"/>
            </a:pPr>
            <a:r>
              <a:rPr b="1" lang="en-US" sz="1600">
                <a:solidFill>
                  <a:srgbClr val="191919"/>
                </a:solidFill>
              </a:rPr>
              <a:t>Age groups are:  6U, 8U, 9-10, 11-12, 13-14, 15-18</a:t>
            </a:r>
            <a:endParaRPr b="1"/>
          </a:p>
          <a:p>
            <a:pPr indent="-285750" lvl="1" marL="742950" rtl="0" algn="l">
              <a:lnSpc>
                <a:spcPct val="100000"/>
              </a:lnSpc>
              <a:spcBef>
                <a:spcPts val="1200"/>
              </a:spcBef>
              <a:spcAft>
                <a:spcPts val="0"/>
              </a:spcAft>
              <a:buSzPts val="1280"/>
              <a:buChar char="►"/>
            </a:pPr>
            <a:r>
              <a:rPr b="1" lang="en-US">
                <a:solidFill>
                  <a:srgbClr val="191919"/>
                </a:solidFill>
              </a:rPr>
              <a:t>Swimmers are seeded based on their age as of June 1.</a:t>
            </a:r>
            <a:endParaRPr b="1"/>
          </a:p>
          <a:p>
            <a:pPr indent="-285750" lvl="1" marL="742950" rtl="0" algn="l">
              <a:lnSpc>
                <a:spcPct val="100000"/>
              </a:lnSpc>
              <a:spcBef>
                <a:spcPts val="1200"/>
              </a:spcBef>
              <a:spcAft>
                <a:spcPts val="0"/>
              </a:spcAft>
              <a:buSzPts val="1280"/>
              <a:buChar char="►"/>
            </a:pPr>
            <a:r>
              <a:rPr b="1" lang="en-US">
                <a:solidFill>
                  <a:srgbClr val="0D0D0D"/>
                </a:solidFill>
              </a:rPr>
              <a:t>Girls and boys compete separately, without direct competition against each other.</a:t>
            </a:r>
            <a:r>
              <a:rPr b="1" lang="en-US">
                <a:solidFill>
                  <a:srgbClr val="191919"/>
                </a:solidFill>
              </a:rPr>
              <a:t>  </a:t>
            </a:r>
            <a:endParaRPr/>
          </a:p>
          <a:p>
            <a:pPr indent="-342900" lvl="0" marL="342900" rtl="0" algn="l">
              <a:lnSpc>
                <a:spcPct val="100000"/>
              </a:lnSpc>
              <a:spcBef>
                <a:spcPts val="1200"/>
              </a:spcBef>
              <a:spcAft>
                <a:spcPts val="0"/>
              </a:spcAft>
              <a:buSzPts val="1280"/>
              <a:buChar char="►"/>
            </a:pPr>
            <a:r>
              <a:rPr b="1" lang="en-US" sz="1600">
                <a:solidFill>
                  <a:srgbClr val="0D0D0D"/>
                </a:solidFill>
              </a:rPr>
              <a:t>To qualify for an award in a swim meet, swimmers must swim the full 25 meters unassisted.</a:t>
            </a:r>
            <a:endParaRPr b="1" sz="1600">
              <a:solidFill>
                <a:srgbClr val="191919"/>
              </a:solidFill>
            </a:endParaRPr>
          </a:p>
          <a:p>
            <a:pPr indent="-285750" lvl="1" marL="742950" rtl="0" algn="l">
              <a:lnSpc>
                <a:spcPct val="100000"/>
              </a:lnSpc>
              <a:spcBef>
                <a:spcPts val="1200"/>
              </a:spcBef>
              <a:spcAft>
                <a:spcPts val="0"/>
              </a:spcAft>
              <a:buSzPts val="1280"/>
              <a:buChar char="►"/>
            </a:pPr>
            <a:r>
              <a:rPr lang="en-US">
                <a:solidFill>
                  <a:srgbClr val="191919"/>
                </a:solidFill>
              </a:rPr>
              <a:t>If your swimmer is still learning individual strokes, they can still participate! Through daily practices, the coaching team will work with your swimmer on learning the strokes and swimming them legally in a meet. </a:t>
            </a:r>
            <a:endParaRPr/>
          </a:p>
          <a:p>
            <a:pPr indent="-342900" lvl="0" marL="342900" rtl="0" algn="l">
              <a:lnSpc>
                <a:spcPct val="100000"/>
              </a:lnSpc>
              <a:spcBef>
                <a:spcPts val="1200"/>
              </a:spcBef>
              <a:spcAft>
                <a:spcPts val="0"/>
              </a:spcAft>
              <a:buSzPts val="1280"/>
              <a:buChar char="►"/>
            </a:pPr>
            <a:r>
              <a:rPr b="1" lang="en-US" sz="1600">
                <a:solidFill>
                  <a:srgbClr val="191919"/>
                </a:solidFill>
              </a:rPr>
              <a:t>If your swimmer has never swam on a team before, the Crocs are a great way to get started!  </a:t>
            </a:r>
            <a:endParaRPr/>
          </a:p>
          <a:p>
            <a:pPr indent="-231140" lvl="0" marL="342900" rtl="0" algn="l">
              <a:lnSpc>
                <a:spcPct val="90000"/>
              </a:lnSpc>
              <a:spcBef>
                <a:spcPts val="1600"/>
              </a:spcBef>
              <a:spcAft>
                <a:spcPts val="0"/>
              </a:spcAft>
              <a:buSzPts val="1760"/>
              <a:buNone/>
            </a:pPr>
            <a:r>
              <a:t/>
            </a:r>
            <a:endParaRPr sz="2200">
              <a:solidFill>
                <a:srgbClr val="191919"/>
              </a:solidFill>
            </a:endParaRPr>
          </a:p>
          <a:p>
            <a:pPr indent="-231140" lvl="0" marL="342900" rtl="0" algn="l">
              <a:lnSpc>
                <a:spcPct val="90000"/>
              </a:lnSpc>
              <a:spcBef>
                <a:spcPts val="1000"/>
              </a:spcBef>
              <a:spcAft>
                <a:spcPts val="0"/>
              </a:spcAft>
              <a:buSzPts val="1760"/>
              <a:buNone/>
            </a:pPr>
            <a:r>
              <a:t/>
            </a:r>
            <a:endParaRPr sz="2200">
              <a:solidFill>
                <a:srgbClr val="191919"/>
              </a:solidFill>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5"/>
          <p:cNvSpPr txBox="1"/>
          <p:nvPr>
            <p:ph type="title"/>
          </p:nvPr>
        </p:nvSpPr>
        <p:spPr>
          <a:xfrm>
            <a:off x="638174" y="190500"/>
            <a:ext cx="8109838" cy="1320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3600"/>
              <a:buNone/>
            </a:pPr>
            <a:r>
              <a:rPr lang="en-US"/>
              <a:t>What is the commitment? (Practices) </a:t>
            </a:r>
            <a:endParaRPr/>
          </a:p>
        </p:txBody>
      </p:sp>
      <p:sp>
        <p:nvSpPr>
          <p:cNvPr id="226" name="Google Shape;226;p5"/>
          <p:cNvSpPr txBox="1"/>
          <p:nvPr>
            <p:ph idx="1" type="body"/>
          </p:nvPr>
        </p:nvSpPr>
        <p:spPr>
          <a:xfrm>
            <a:off x="638174" y="854075"/>
            <a:ext cx="7343776" cy="475773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SzPts val="1280"/>
              <a:buChar char="►"/>
            </a:pPr>
            <a:r>
              <a:rPr b="1" lang="en-US" sz="1600">
                <a:solidFill>
                  <a:srgbClr val="191919"/>
                </a:solidFill>
              </a:rPr>
              <a:t>Canterberry Crocs have practice options 5 days a week:</a:t>
            </a:r>
            <a:endParaRPr b="1" sz="1400">
              <a:solidFill>
                <a:srgbClr val="191919"/>
              </a:solidFill>
            </a:endParaRPr>
          </a:p>
          <a:p>
            <a:pPr indent="-285750" lvl="1" marL="742950" rtl="0" algn="l">
              <a:lnSpc>
                <a:spcPct val="100000"/>
              </a:lnSpc>
              <a:spcBef>
                <a:spcPts val="600"/>
              </a:spcBef>
              <a:spcAft>
                <a:spcPts val="0"/>
              </a:spcAft>
              <a:buSzPts val="1280"/>
              <a:buChar char="►"/>
            </a:pPr>
            <a:r>
              <a:rPr lang="en-US">
                <a:solidFill>
                  <a:srgbClr val="191919"/>
                </a:solidFill>
              </a:rPr>
              <a:t>Practice Times:</a:t>
            </a:r>
            <a:endParaRPr/>
          </a:p>
          <a:p>
            <a:pPr indent="-319405" lvl="2" marL="1200150" rtl="0" algn="l">
              <a:lnSpc>
                <a:spcPct val="100000"/>
              </a:lnSpc>
              <a:spcBef>
                <a:spcPts val="600"/>
              </a:spcBef>
              <a:spcAft>
                <a:spcPts val="0"/>
              </a:spcAft>
              <a:buSzPts val="1280"/>
              <a:buChar char="►"/>
            </a:pPr>
            <a:r>
              <a:rPr lang="en-US">
                <a:solidFill>
                  <a:srgbClr val="191919"/>
                </a:solidFill>
              </a:rPr>
              <a:t>Mondays, Wednesdays, and Thursdays: </a:t>
            </a:r>
            <a:endParaRPr/>
          </a:p>
          <a:p>
            <a:pPr indent="-319405" lvl="3" marL="1657350" rtl="0" algn="l">
              <a:lnSpc>
                <a:spcPct val="100000"/>
              </a:lnSpc>
              <a:spcBef>
                <a:spcPts val="600"/>
              </a:spcBef>
              <a:spcAft>
                <a:spcPts val="0"/>
              </a:spcAft>
              <a:buSzPts val="1280"/>
              <a:buChar char="►"/>
            </a:pPr>
            <a:r>
              <a:rPr lang="en-US">
                <a:solidFill>
                  <a:srgbClr val="191919"/>
                </a:solidFill>
              </a:rPr>
              <a:t>Ages 11 &amp; Under:  8:00pm – 8:45pm</a:t>
            </a:r>
            <a:endParaRPr/>
          </a:p>
          <a:p>
            <a:pPr indent="-319405" lvl="3" marL="1657350" rtl="0" algn="l">
              <a:lnSpc>
                <a:spcPct val="100000"/>
              </a:lnSpc>
              <a:spcBef>
                <a:spcPts val="600"/>
              </a:spcBef>
              <a:spcAft>
                <a:spcPts val="0"/>
              </a:spcAft>
              <a:buSzPts val="1280"/>
              <a:buChar char="►"/>
            </a:pPr>
            <a:r>
              <a:rPr lang="en-US">
                <a:solidFill>
                  <a:srgbClr val="191919"/>
                </a:solidFill>
              </a:rPr>
              <a:t>Ages 12 and Up:  8:45pm – 9:30pm</a:t>
            </a:r>
            <a:endParaRPr/>
          </a:p>
          <a:p>
            <a:pPr indent="-319405" lvl="2" marL="1200150" rtl="0" algn="l">
              <a:lnSpc>
                <a:spcPct val="100000"/>
              </a:lnSpc>
              <a:spcBef>
                <a:spcPts val="600"/>
              </a:spcBef>
              <a:spcAft>
                <a:spcPts val="0"/>
              </a:spcAft>
              <a:buSzPts val="1280"/>
              <a:buChar char="►"/>
            </a:pPr>
            <a:r>
              <a:rPr lang="en-US">
                <a:solidFill>
                  <a:srgbClr val="191919"/>
                </a:solidFill>
              </a:rPr>
              <a:t>Tuesdays: </a:t>
            </a:r>
            <a:endParaRPr/>
          </a:p>
          <a:p>
            <a:pPr indent="-319405" lvl="3" marL="1657350" rtl="0" algn="l">
              <a:lnSpc>
                <a:spcPct val="100000"/>
              </a:lnSpc>
              <a:spcBef>
                <a:spcPts val="600"/>
              </a:spcBef>
              <a:spcAft>
                <a:spcPts val="0"/>
              </a:spcAft>
              <a:buSzPts val="1280"/>
              <a:buChar char="►"/>
            </a:pPr>
            <a:r>
              <a:rPr lang="en-US">
                <a:solidFill>
                  <a:srgbClr val="191919"/>
                </a:solidFill>
              </a:rPr>
              <a:t>Ages 11 &amp; Under:  6:30am – 7:30am</a:t>
            </a:r>
            <a:endParaRPr>
              <a:solidFill>
                <a:srgbClr val="000000"/>
              </a:solidFill>
            </a:endParaRPr>
          </a:p>
          <a:p>
            <a:pPr indent="-319405" lvl="3" marL="1657350" rtl="0" algn="l">
              <a:lnSpc>
                <a:spcPct val="100000"/>
              </a:lnSpc>
              <a:spcBef>
                <a:spcPts val="600"/>
              </a:spcBef>
              <a:spcAft>
                <a:spcPts val="0"/>
              </a:spcAft>
              <a:buSzPts val="1280"/>
              <a:buChar char="►"/>
            </a:pPr>
            <a:r>
              <a:rPr lang="en-US">
                <a:solidFill>
                  <a:srgbClr val="191919"/>
                </a:solidFill>
              </a:rPr>
              <a:t>Ages 12 and Up:  7:30am – 8:30am</a:t>
            </a:r>
            <a:endParaRPr/>
          </a:p>
          <a:p>
            <a:pPr indent="-319405" lvl="2" marL="1200150" rtl="0" algn="l">
              <a:lnSpc>
                <a:spcPct val="100000"/>
              </a:lnSpc>
              <a:spcBef>
                <a:spcPts val="600"/>
              </a:spcBef>
              <a:spcAft>
                <a:spcPts val="0"/>
              </a:spcAft>
              <a:buSzPts val="1280"/>
              <a:buChar char="►"/>
            </a:pPr>
            <a:r>
              <a:rPr lang="en-US" sz="1600">
                <a:solidFill>
                  <a:srgbClr val="191919"/>
                </a:solidFill>
              </a:rPr>
              <a:t>Friday:</a:t>
            </a:r>
            <a:endParaRPr>
              <a:solidFill>
                <a:srgbClr val="FF0000"/>
              </a:solidFill>
            </a:endParaRPr>
          </a:p>
          <a:p>
            <a:pPr indent="-319405" lvl="3" marL="1657350" rtl="0" algn="l">
              <a:lnSpc>
                <a:spcPct val="100000"/>
              </a:lnSpc>
              <a:spcBef>
                <a:spcPts val="600"/>
              </a:spcBef>
              <a:spcAft>
                <a:spcPts val="0"/>
              </a:spcAft>
              <a:buSzPts val="1280"/>
              <a:buChar char="►"/>
            </a:pPr>
            <a:r>
              <a:rPr lang="en-US">
                <a:solidFill>
                  <a:srgbClr val="191919"/>
                </a:solidFill>
              </a:rPr>
              <a:t>Entire Team:  7:30am – 8:30am</a:t>
            </a:r>
            <a:endParaRPr>
              <a:solidFill>
                <a:srgbClr val="FF0000"/>
              </a:solidFill>
            </a:endParaRPr>
          </a:p>
          <a:p>
            <a:pPr indent="-285750" lvl="1" marL="742950" rtl="0" algn="l">
              <a:lnSpc>
                <a:spcPct val="100000"/>
              </a:lnSpc>
              <a:spcBef>
                <a:spcPts val="1200"/>
              </a:spcBef>
              <a:spcAft>
                <a:spcPts val="0"/>
              </a:spcAft>
              <a:buSzPts val="1280"/>
              <a:buChar char="►"/>
            </a:pPr>
            <a:r>
              <a:rPr lang="en-US">
                <a:solidFill>
                  <a:srgbClr val="191919"/>
                </a:solidFill>
              </a:rPr>
              <a:t>Practices are held at the Canterberry Pool.</a:t>
            </a:r>
            <a:endParaRPr/>
          </a:p>
          <a:p>
            <a:pPr indent="-285750" lvl="1" marL="742950" rtl="0" algn="l">
              <a:lnSpc>
                <a:spcPct val="100000"/>
              </a:lnSpc>
              <a:spcBef>
                <a:spcPts val="1200"/>
              </a:spcBef>
              <a:spcAft>
                <a:spcPts val="0"/>
              </a:spcAft>
              <a:buSzPts val="1280"/>
              <a:buChar char="►"/>
            </a:pPr>
            <a:r>
              <a:rPr b="1" lang="en-US">
                <a:solidFill>
                  <a:srgbClr val="191919"/>
                </a:solidFill>
              </a:rPr>
              <a:t>First practice is Tuesday, May 27.</a:t>
            </a:r>
            <a:endParaRPr>
              <a:solidFill>
                <a:srgbClr val="191919"/>
              </a:solidFill>
            </a:endParaRPr>
          </a:p>
          <a:p>
            <a:pPr indent="-342900" lvl="0" marL="342900" rtl="0" algn="l">
              <a:lnSpc>
                <a:spcPct val="100000"/>
              </a:lnSpc>
              <a:spcBef>
                <a:spcPts val="1200"/>
              </a:spcBef>
              <a:spcAft>
                <a:spcPts val="0"/>
              </a:spcAft>
              <a:buSzPts val="1280"/>
              <a:buChar char="►"/>
            </a:pPr>
            <a:r>
              <a:rPr b="1" lang="en-US" sz="1600">
                <a:solidFill>
                  <a:srgbClr val="191919"/>
                </a:solidFill>
              </a:rPr>
              <a:t>Coaching staff asks swimmers </a:t>
            </a:r>
            <a:r>
              <a:rPr b="1" lang="en-US" sz="1600" u="sng">
                <a:solidFill>
                  <a:srgbClr val="191919"/>
                </a:solidFill>
              </a:rPr>
              <a:t>attend a minimum of 3 practices a week</a:t>
            </a:r>
            <a:r>
              <a:rPr b="1" lang="en-US" sz="1600">
                <a:solidFill>
                  <a:srgbClr val="191919"/>
                </a:solidFill>
              </a:rPr>
              <a:t>.</a:t>
            </a:r>
            <a:endParaRPr/>
          </a:p>
          <a:p>
            <a:pPr indent="-246380" lvl="0" marL="342900" rtl="0" algn="l">
              <a:lnSpc>
                <a:spcPct val="80000"/>
              </a:lnSpc>
              <a:spcBef>
                <a:spcPts val="1600"/>
              </a:spcBef>
              <a:spcAft>
                <a:spcPts val="0"/>
              </a:spcAft>
              <a:buSzPts val="1520"/>
              <a:buNone/>
            </a:pPr>
            <a:r>
              <a:t/>
            </a:r>
            <a:endParaRPr sz="1900">
              <a:solidFill>
                <a:srgbClr val="191919"/>
              </a:solidFill>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6"/>
          <p:cNvSpPr txBox="1"/>
          <p:nvPr>
            <p:ph type="title"/>
          </p:nvPr>
        </p:nvSpPr>
        <p:spPr>
          <a:xfrm>
            <a:off x="609599" y="542925"/>
            <a:ext cx="7509763" cy="1320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What is the commitment? (Meets)</a:t>
            </a:r>
            <a:endParaRPr/>
          </a:p>
        </p:txBody>
      </p:sp>
      <p:sp>
        <p:nvSpPr>
          <p:cNvPr id="232" name="Google Shape;232;p6"/>
          <p:cNvSpPr txBox="1"/>
          <p:nvPr>
            <p:ph idx="1" type="body"/>
          </p:nvPr>
        </p:nvSpPr>
        <p:spPr>
          <a:xfrm>
            <a:off x="609599" y="1301750"/>
            <a:ext cx="6781801" cy="475773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SzPts val="1280"/>
              <a:buChar char="►"/>
            </a:pPr>
            <a:r>
              <a:rPr b="1" lang="en-US" sz="1600">
                <a:solidFill>
                  <a:srgbClr val="191919"/>
                </a:solidFill>
              </a:rPr>
              <a:t>The Canterberry Crocs Swim Team is part of the Mountain High Swim League.  </a:t>
            </a:r>
            <a:endParaRPr/>
          </a:p>
          <a:p>
            <a:pPr indent="-285750" lvl="1" marL="742950" rtl="0" algn="l">
              <a:lnSpc>
                <a:spcPct val="100000"/>
              </a:lnSpc>
              <a:spcBef>
                <a:spcPts val="1200"/>
              </a:spcBef>
              <a:spcAft>
                <a:spcPts val="0"/>
              </a:spcAft>
              <a:buSzPts val="1120"/>
              <a:buChar char="►"/>
            </a:pPr>
            <a:r>
              <a:rPr lang="en-US" sz="1400">
                <a:solidFill>
                  <a:srgbClr val="191919"/>
                </a:solidFill>
              </a:rPr>
              <a:t>There are 23 teams in the South Metro/Castle Rock Area</a:t>
            </a:r>
            <a:endParaRPr/>
          </a:p>
          <a:p>
            <a:pPr indent="-285750" lvl="1" marL="742950" rtl="0" algn="l">
              <a:lnSpc>
                <a:spcPct val="100000"/>
              </a:lnSpc>
              <a:spcBef>
                <a:spcPts val="1200"/>
              </a:spcBef>
              <a:spcAft>
                <a:spcPts val="0"/>
              </a:spcAft>
              <a:buSzPts val="1120"/>
              <a:buChar char="►"/>
            </a:pPr>
            <a:r>
              <a:rPr lang="en-US" sz="1400">
                <a:solidFill>
                  <a:srgbClr val="191919"/>
                </a:solidFill>
              </a:rPr>
              <a:t>The teams are broken into 4 divisions A-D. </a:t>
            </a:r>
            <a:r>
              <a:rPr lang="en-US" sz="1400" u="sng">
                <a:solidFill>
                  <a:srgbClr val="191919"/>
                </a:solidFill>
              </a:rPr>
              <a:t>Canterberry Crocs are currently in Division B.</a:t>
            </a:r>
            <a:endParaRPr/>
          </a:p>
          <a:p>
            <a:pPr indent="-285750" lvl="1" marL="742950" rtl="0" algn="l">
              <a:lnSpc>
                <a:spcPct val="100000"/>
              </a:lnSpc>
              <a:spcBef>
                <a:spcPts val="1200"/>
              </a:spcBef>
              <a:spcAft>
                <a:spcPts val="0"/>
              </a:spcAft>
              <a:buSzPts val="1120"/>
              <a:buChar char="►"/>
            </a:pPr>
            <a:r>
              <a:rPr lang="en-US" sz="1400">
                <a:solidFill>
                  <a:srgbClr val="191919"/>
                </a:solidFill>
              </a:rPr>
              <a:t>Division B currently includes the following teams: </a:t>
            </a:r>
            <a:endParaRPr/>
          </a:p>
          <a:p>
            <a:pPr indent="-228600" lvl="3" marL="1600200" rtl="0" algn="l">
              <a:lnSpc>
                <a:spcPct val="100000"/>
              </a:lnSpc>
              <a:spcBef>
                <a:spcPts val="600"/>
              </a:spcBef>
              <a:spcAft>
                <a:spcPts val="0"/>
              </a:spcAft>
              <a:buSzPts val="1120"/>
              <a:buFont typeface="Arial"/>
              <a:buChar char="•"/>
            </a:pPr>
            <a:r>
              <a:rPr lang="en-US" sz="1400">
                <a:solidFill>
                  <a:srgbClr val="191919"/>
                </a:solidFill>
              </a:rPr>
              <a:t>Canterberry Crocs</a:t>
            </a:r>
            <a:endParaRPr/>
          </a:p>
          <a:p>
            <a:pPr indent="-228600" lvl="3" marL="1600200" rtl="0" algn="l">
              <a:lnSpc>
                <a:spcPct val="100000"/>
              </a:lnSpc>
              <a:spcBef>
                <a:spcPts val="0"/>
              </a:spcBef>
              <a:spcAft>
                <a:spcPts val="0"/>
              </a:spcAft>
              <a:buSzPts val="1120"/>
              <a:buFont typeface="Arial"/>
              <a:buChar char="•"/>
            </a:pPr>
            <a:r>
              <a:rPr lang="en-US" sz="1400">
                <a:solidFill>
                  <a:srgbClr val="191919"/>
                </a:solidFill>
              </a:rPr>
              <a:t>Wildcat Ridge Tiger Sharks</a:t>
            </a:r>
            <a:endParaRPr/>
          </a:p>
          <a:p>
            <a:pPr indent="-228600" lvl="3" marL="1600200" rtl="0" algn="l">
              <a:lnSpc>
                <a:spcPct val="100000"/>
              </a:lnSpc>
              <a:spcBef>
                <a:spcPts val="0"/>
              </a:spcBef>
              <a:spcAft>
                <a:spcPts val="0"/>
              </a:spcAft>
              <a:buSzPts val="1120"/>
              <a:buFont typeface="Arial"/>
              <a:buChar char="•"/>
            </a:pPr>
            <a:r>
              <a:rPr lang="en-US" sz="1400">
                <a:solidFill>
                  <a:srgbClr val="191919"/>
                </a:solidFill>
              </a:rPr>
              <a:t>Holly Park Sharks</a:t>
            </a:r>
            <a:endParaRPr/>
          </a:p>
          <a:p>
            <a:pPr indent="-228600" lvl="3" marL="1600200" rtl="0" algn="l">
              <a:lnSpc>
                <a:spcPct val="100000"/>
              </a:lnSpc>
              <a:spcBef>
                <a:spcPts val="0"/>
              </a:spcBef>
              <a:spcAft>
                <a:spcPts val="0"/>
              </a:spcAft>
              <a:buSzPts val="1120"/>
              <a:buFont typeface="Arial"/>
              <a:buChar char="•"/>
            </a:pPr>
            <a:r>
              <a:rPr lang="en-US" sz="1400">
                <a:solidFill>
                  <a:srgbClr val="191919"/>
                </a:solidFill>
              </a:rPr>
              <a:t>Southglenn Country Club Gators</a:t>
            </a:r>
            <a:endParaRPr/>
          </a:p>
          <a:p>
            <a:pPr indent="-228600" lvl="3" marL="1600200" rtl="0" algn="l">
              <a:lnSpc>
                <a:spcPct val="100000"/>
              </a:lnSpc>
              <a:spcBef>
                <a:spcPts val="0"/>
              </a:spcBef>
              <a:spcAft>
                <a:spcPts val="0"/>
              </a:spcAft>
              <a:buSzPts val="1120"/>
              <a:buFont typeface="Arial"/>
              <a:buChar char="•"/>
            </a:pPr>
            <a:r>
              <a:rPr lang="en-US" sz="1400">
                <a:solidFill>
                  <a:srgbClr val="191919"/>
                </a:solidFill>
              </a:rPr>
              <a:t>Piney Creek Heat</a:t>
            </a:r>
            <a:endParaRPr/>
          </a:p>
          <a:p>
            <a:pPr indent="-228600" lvl="3" marL="1600200" rtl="0" algn="l">
              <a:lnSpc>
                <a:spcPct val="100000"/>
              </a:lnSpc>
              <a:spcBef>
                <a:spcPts val="0"/>
              </a:spcBef>
              <a:spcAft>
                <a:spcPts val="0"/>
              </a:spcAft>
              <a:buSzPts val="1120"/>
              <a:buFont typeface="Arial"/>
              <a:buChar char="•"/>
            </a:pPr>
            <a:r>
              <a:rPr lang="en-US" sz="1400">
                <a:solidFill>
                  <a:srgbClr val="191919"/>
                </a:solidFill>
              </a:rPr>
              <a:t>Castle Pines Crocs</a:t>
            </a:r>
            <a:endParaRPr/>
          </a:p>
          <a:p>
            <a:pPr indent="-342900" lvl="0" marL="342900" rtl="0" algn="l">
              <a:lnSpc>
                <a:spcPct val="100000"/>
              </a:lnSpc>
              <a:spcBef>
                <a:spcPts val="1200"/>
              </a:spcBef>
              <a:spcAft>
                <a:spcPts val="0"/>
              </a:spcAft>
              <a:buSzPts val="1280"/>
              <a:buChar char="►"/>
            </a:pPr>
            <a:r>
              <a:rPr b="1" lang="en-US" sz="1600">
                <a:solidFill>
                  <a:srgbClr val="191919"/>
                </a:solidFill>
              </a:rPr>
              <a:t>Meets are on Saturday mornings.</a:t>
            </a:r>
            <a:endParaRPr/>
          </a:p>
          <a:p>
            <a:pPr indent="-285750" lvl="1" marL="742950" rtl="0" algn="l">
              <a:lnSpc>
                <a:spcPct val="100000"/>
              </a:lnSpc>
              <a:spcBef>
                <a:spcPts val="600"/>
              </a:spcBef>
              <a:spcAft>
                <a:spcPts val="0"/>
              </a:spcAft>
              <a:buSzPts val="1120"/>
              <a:buChar char="►"/>
            </a:pPr>
            <a:r>
              <a:rPr lang="en-US" sz="1400">
                <a:solidFill>
                  <a:srgbClr val="191919"/>
                </a:solidFill>
              </a:rPr>
              <a:t>Dual Meet dates: 5/31, 6/7, 6/14, 6/21, 6/28</a:t>
            </a:r>
            <a:endParaRPr/>
          </a:p>
          <a:p>
            <a:pPr indent="-285750" lvl="1" marL="742950" rtl="0" algn="l">
              <a:lnSpc>
                <a:spcPct val="100000"/>
              </a:lnSpc>
              <a:spcBef>
                <a:spcPts val="0"/>
              </a:spcBef>
              <a:spcAft>
                <a:spcPts val="0"/>
              </a:spcAft>
              <a:buSzPts val="1120"/>
              <a:buChar char="►"/>
            </a:pPr>
            <a:r>
              <a:rPr lang="en-US" sz="1400">
                <a:solidFill>
                  <a:srgbClr val="191919"/>
                </a:solidFill>
              </a:rPr>
              <a:t>Championships: 7/8-7/9 (Prelims), 7/12 (Finals)</a:t>
            </a:r>
            <a:endParaRPr/>
          </a:p>
          <a:p>
            <a:pPr indent="-285750" lvl="1" marL="742950" rtl="0" algn="l">
              <a:lnSpc>
                <a:spcPct val="100000"/>
              </a:lnSpc>
              <a:spcBef>
                <a:spcPts val="0"/>
              </a:spcBef>
              <a:spcAft>
                <a:spcPts val="0"/>
              </a:spcAft>
              <a:buSzPts val="1120"/>
              <a:buChar char="►"/>
            </a:pPr>
            <a:r>
              <a:rPr lang="en-US" sz="1400">
                <a:solidFill>
                  <a:srgbClr val="191919"/>
                </a:solidFill>
              </a:rPr>
              <a:t>All-Stars: 7/19</a:t>
            </a:r>
            <a:endParaRPr/>
          </a:p>
          <a:p>
            <a:pPr indent="-285750" lvl="1" marL="742950" rtl="0" algn="l">
              <a:lnSpc>
                <a:spcPct val="100000"/>
              </a:lnSpc>
              <a:spcBef>
                <a:spcPts val="0"/>
              </a:spcBef>
              <a:spcAft>
                <a:spcPts val="0"/>
              </a:spcAft>
              <a:buSzPts val="1120"/>
              <a:buChar char="►"/>
            </a:pPr>
            <a:r>
              <a:rPr lang="en-US" sz="1400">
                <a:solidFill>
                  <a:srgbClr val="191919"/>
                </a:solidFill>
              </a:rPr>
              <a:t>Meets typically last from 6:30am (warm-ups) to 2pm (last relay). </a:t>
            </a:r>
            <a:endParaRPr b="1" sz="1400">
              <a:solidFill>
                <a:srgbClr val="191919"/>
              </a:solidFill>
            </a:endParaRPr>
          </a:p>
          <a:p>
            <a:pPr indent="-251459" lvl="0" marL="342900" rtl="0" algn="l">
              <a:lnSpc>
                <a:spcPct val="100000"/>
              </a:lnSpc>
              <a:spcBef>
                <a:spcPts val="1000"/>
              </a:spcBef>
              <a:spcAft>
                <a:spcPts val="0"/>
              </a:spcAft>
              <a:buSzPts val="1440"/>
              <a:buNone/>
            </a:pPr>
            <a:r>
              <a:t/>
            </a:r>
            <a:endParaRPr>
              <a:solidFill>
                <a:srgbClr val="191919"/>
              </a:solidFill>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g34ecd01e244_0_0"/>
          <p:cNvSpPr txBox="1"/>
          <p:nvPr>
            <p:ph type="title"/>
          </p:nvPr>
        </p:nvSpPr>
        <p:spPr>
          <a:xfrm>
            <a:off x="609599" y="609600"/>
            <a:ext cx="6347700" cy="1320900"/>
          </a:xfrm>
          <a:prstGeom prst="rect">
            <a:avLst/>
          </a:prstGeom>
        </p:spPr>
        <p:txBody>
          <a:bodyPr anchorCtr="0" anchor="t" bIns="45700" lIns="91425" spcFirstLastPara="1" rIns="91425" wrap="square" tIns="45700">
            <a:normAutofit/>
          </a:bodyPr>
          <a:lstStyle/>
          <a:p>
            <a:pPr indent="0" lvl="0" marL="0" rtl="0" algn="ctr">
              <a:spcBef>
                <a:spcPts val="0"/>
              </a:spcBef>
              <a:spcAft>
                <a:spcPts val="0"/>
              </a:spcAft>
              <a:buNone/>
            </a:pPr>
            <a:r>
              <a:rPr lang="en-US"/>
              <a:t>2025 Meets</a:t>
            </a:r>
            <a:endParaRPr/>
          </a:p>
        </p:txBody>
      </p:sp>
      <p:sp>
        <p:nvSpPr>
          <p:cNvPr id="239" name="Google Shape;239;g34ecd01e244_0_0"/>
          <p:cNvSpPr txBox="1"/>
          <p:nvPr>
            <p:ph idx="1" type="body"/>
          </p:nvPr>
        </p:nvSpPr>
        <p:spPr>
          <a:xfrm>
            <a:off x="347450" y="1373700"/>
            <a:ext cx="8020500" cy="4657200"/>
          </a:xfrm>
          <a:prstGeom prst="rect">
            <a:avLst/>
          </a:prstGeom>
        </p:spPr>
        <p:txBody>
          <a:bodyPr anchorCtr="0" anchor="t" bIns="45700" lIns="91425" spcFirstLastPara="1" rIns="91425" wrap="square" tIns="45700">
            <a:normAutofit fontScale="62500" lnSpcReduction="10000"/>
          </a:bodyPr>
          <a:lstStyle/>
          <a:p>
            <a:pPr indent="0" lvl="0" marL="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Saturday, May 31 - Piney Creek (Away, 8-lane Meters)     </a:t>
            </a:r>
            <a:r>
              <a:rPr b="1" lang="en-US" sz="1874">
                <a:solidFill>
                  <a:srgbClr val="343434"/>
                </a:solidFill>
                <a:highlight>
                  <a:srgbClr val="FFFFFF"/>
                </a:highlight>
                <a:latin typeface="Arial"/>
                <a:ea typeface="Arial"/>
                <a:cs typeface="Arial"/>
                <a:sym typeface="Arial"/>
              </a:rPr>
              <a:t>5852 S Joplin Way, Centennial, CO 80015</a:t>
            </a:r>
            <a:endParaRPr b="1" sz="18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Saturday, June 7 - Castle Pines (Away, 6-lane Meters)     7306 Oxford Dr, Castle Pines, CO 80108</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Saturday, June 14 - </a:t>
            </a:r>
            <a:r>
              <a:rPr b="1" lang="en-US" sz="1924">
                <a:solidFill>
                  <a:srgbClr val="343434"/>
                </a:solidFill>
                <a:highlight>
                  <a:srgbClr val="FFFFFF"/>
                </a:highlight>
                <a:latin typeface="Arial"/>
                <a:ea typeface="Arial"/>
                <a:cs typeface="Arial"/>
                <a:sym typeface="Arial"/>
              </a:rPr>
              <a:t>@ MACS Pool (hosted by Canterberry) versus Wildcat Ridge  </a:t>
            </a:r>
            <a:r>
              <a:rPr b="1" lang="en-US" sz="1974">
                <a:solidFill>
                  <a:srgbClr val="343434"/>
                </a:solidFill>
                <a:highlight>
                  <a:srgbClr val="FFFFFF"/>
                </a:highlight>
                <a:latin typeface="Arial"/>
                <a:ea typeface="Arial"/>
                <a:cs typeface="Arial"/>
                <a:sym typeface="Arial"/>
              </a:rPr>
              <a:t> </a:t>
            </a:r>
            <a:r>
              <a:rPr b="1" lang="en-US" sz="1924">
                <a:solidFill>
                  <a:srgbClr val="343434"/>
                </a:solidFill>
                <a:highlight>
                  <a:srgbClr val="FFFFFF"/>
                </a:highlight>
                <a:latin typeface="Arial"/>
                <a:ea typeface="Arial"/>
                <a:cs typeface="Arial"/>
                <a:sym typeface="Arial"/>
              </a:rPr>
              <a:t> </a:t>
            </a:r>
            <a:r>
              <a:rPr b="1" lang="en-US" sz="1974">
                <a:solidFill>
                  <a:srgbClr val="343434"/>
                </a:solidFill>
                <a:highlight>
                  <a:srgbClr val="FFFFFF"/>
                </a:highlight>
                <a:latin typeface="Arial"/>
                <a:ea typeface="Arial"/>
                <a:cs typeface="Arial"/>
                <a:sym typeface="Arial"/>
              </a:rPr>
              <a:t> </a:t>
            </a:r>
            <a:r>
              <a:rPr b="1" lang="en-US" sz="1874">
                <a:solidFill>
                  <a:srgbClr val="343434"/>
                </a:solidFill>
                <a:highlight>
                  <a:srgbClr val="FFFFFF"/>
                </a:highlight>
                <a:latin typeface="Arial"/>
                <a:ea typeface="Arial"/>
                <a:cs typeface="Arial"/>
                <a:sym typeface="Arial"/>
              </a:rPr>
              <a:t>3869 S Atchison Way, Aurora CO 80014</a:t>
            </a:r>
            <a:r>
              <a:rPr b="1" lang="en-US" sz="1974">
                <a:solidFill>
                  <a:srgbClr val="343434"/>
                </a:solidFill>
                <a:highlight>
                  <a:srgbClr val="FFFFFF"/>
                </a:highlight>
                <a:latin typeface="Arial"/>
                <a:ea typeface="Arial"/>
                <a:cs typeface="Arial"/>
                <a:sym typeface="Arial"/>
              </a:rPr>
              <a:t> </a:t>
            </a:r>
            <a:r>
              <a:rPr b="1" lang="en-US" sz="1924">
                <a:solidFill>
                  <a:srgbClr val="343434"/>
                </a:solidFill>
                <a:highlight>
                  <a:srgbClr val="FFFFFF"/>
                </a:highlight>
                <a:latin typeface="Arial"/>
                <a:ea typeface="Arial"/>
                <a:cs typeface="Arial"/>
                <a:sym typeface="Arial"/>
              </a:rPr>
              <a:t> </a:t>
            </a:r>
            <a:r>
              <a:rPr b="1" lang="en-US" sz="1974">
                <a:solidFill>
                  <a:srgbClr val="343434"/>
                </a:solidFill>
                <a:highlight>
                  <a:srgbClr val="FFFFFF"/>
                </a:highlight>
                <a:latin typeface="Arial"/>
                <a:ea typeface="Arial"/>
                <a:cs typeface="Arial"/>
                <a:sym typeface="Arial"/>
              </a:rPr>
              <a:t> </a:t>
            </a:r>
            <a:r>
              <a:rPr b="1" lang="en-US" sz="1874">
                <a:solidFill>
                  <a:srgbClr val="343434"/>
                </a:solidFill>
                <a:highlight>
                  <a:srgbClr val="FFFFFF"/>
                </a:highlight>
                <a:latin typeface="Arial"/>
                <a:ea typeface="Arial"/>
                <a:cs typeface="Arial"/>
                <a:sym typeface="Arial"/>
              </a:rPr>
              <a:t> </a:t>
            </a:r>
            <a:endParaRPr b="1" sz="18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Saturday, June 21 -  </a:t>
            </a:r>
            <a:r>
              <a:rPr b="1" lang="en-US" sz="1924">
                <a:solidFill>
                  <a:srgbClr val="343434"/>
                </a:solidFill>
                <a:highlight>
                  <a:srgbClr val="FFFFFF"/>
                </a:highlight>
                <a:latin typeface="Arial"/>
                <a:ea typeface="Arial"/>
                <a:cs typeface="Arial"/>
                <a:sym typeface="Arial"/>
              </a:rPr>
              <a:t>@ MACS Pool (hosted by Canterberry) versus Southglenn  </a:t>
            </a:r>
            <a:r>
              <a:rPr b="1" lang="en-US" sz="1974">
                <a:solidFill>
                  <a:srgbClr val="343434"/>
                </a:solidFill>
                <a:highlight>
                  <a:srgbClr val="FFFFFF"/>
                </a:highlight>
                <a:latin typeface="Arial"/>
                <a:ea typeface="Arial"/>
                <a:cs typeface="Arial"/>
                <a:sym typeface="Arial"/>
              </a:rPr>
              <a:t> </a:t>
            </a:r>
            <a:r>
              <a:rPr b="1" lang="en-US" sz="1874">
                <a:solidFill>
                  <a:srgbClr val="343434"/>
                </a:solidFill>
                <a:highlight>
                  <a:srgbClr val="FFFFFF"/>
                </a:highlight>
                <a:latin typeface="Arial"/>
                <a:ea typeface="Arial"/>
                <a:cs typeface="Arial"/>
                <a:sym typeface="Arial"/>
              </a:rPr>
              <a:t>3869 S Atchison Way, Aurora CO 80014</a:t>
            </a:r>
            <a:r>
              <a:rPr b="1" lang="en-US" sz="1974">
                <a:solidFill>
                  <a:srgbClr val="343434"/>
                </a:solidFill>
                <a:highlight>
                  <a:srgbClr val="FFFFFF"/>
                </a:highlight>
                <a:latin typeface="Arial"/>
                <a:ea typeface="Arial"/>
                <a:cs typeface="Arial"/>
                <a:sym typeface="Arial"/>
              </a:rPr>
              <a:t> </a:t>
            </a:r>
            <a:r>
              <a:rPr b="1" lang="en-US" sz="1874">
                <a:solidFill>
                  <a:srgbClr val="343434"/>
                </a:solidFill>
                <a:highlight>
                  <a:srgbClr val="FFFFFF"/>
                </a:highlight>
                <a:latin typeface="Arial"/>
                <a:ea typeface="Arial"/>
                <a:cs typeface="Arial"/>
                <a:sym typeface="Arial"/>
              </a:rPr>
              <a:t> </a:t>
            </a:r>
            <a:endParaRPr b="1" sz="18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Saturday, June 28 -  </a:t>
            </a:r>
            <a:r>
              <a:rPr b="1" lang="en-US" sz="1924">
                <a:solidFill>
                  <a:srgbClr val="343434"/>
                </a:solidFill>
                <a:highlight>
                  <a:srgbClr val="FFFFFF"/>
                </a:highlight>
                <a:latin typeface="Arial"/>
                <a:ea typeface="Arial"/>
                <a:cs typeface="Arial"/>
                <a:sym typeface="Arial"/>
              </a:rPr>
              <a:t>@ MACS Pool (hosted by Canterberry) versus Holly Park  </a:t>
            </a:r>
            <a:r>
              <a:rPr b="1" lang="en-US" sz="1974">
                <a:solidFill>
                  <a:srgbClr val="343434"/>
                </a:solidFill>
                <a:highlight>
                  <a:srgbClr val="FFFFFF"/>
                </a:highlight>
                <a:latin typeface="Arial"/>
                <a:ea typeface="Arial"/>
                <a:cs typeface="Arial"/>
                <a:sym typeface="Arial"/>
              </a:rPr>
              <a:t> </a:t>
            </a:r>
            <a:r>
              <a:rPr b="1" lang="en-US" sz="1874">
                <a:solidFill>
                  <a:srgbClr val="343434"/>
                </a:solidFill>
                <a:highlight>
                  <a:srgbClr val="FFFFFF"/>
                </a:highlight>
                <a:latin typeface="Arial"/>
                <a:ea typeface="Arial"/>
                <a:cs typeface="Arial"/>
                <a:sym typeface="Arial"/>
              </a:rPr>
              <a:t>3869 S Atchison Way, Aurora CO 80014</a:t>
            </a:r>
            <a:r>
              <a:rPr b="1" lang="en-US" sz="1974">
                <a:solidFill>
                  <a:srgbClr val="343434"/>
                </a:solidFill>
                <a:highlight>
                  <a:srgbClr val="FFFFFF"/>
                </a:highlight>
                <a:latin typeface="Arial"/>
                <a:ea typeface="Arial"/>
                <a:cs typeface="Arial"/>
                <a:sym typeface="Arial"/>
              </a:rPr>
              <a:t> </a:t>
            </a:r>
            <a:r>
              <a:rPr b="1" lang="en-US" sz="1874">
                <a:solidFill>
                  <a:srgbClr val="343434"/>
                </a:solidFill>
                <a:highlight>
                  <a:srgbClr val="FFFFFF"/>
                </a:highlight>
                <a:latin typeface="Arial"/>
                <a:ea typeface="Arial"/>
                <a:cs typeface="Arial"/>
                <a:sym typeface="Arial"/>
              </a:rPr>
              <a:t> </a:t>
            </a:r>
            <a:endParaRPr b="1" sz="18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Tuesday, July 8 - PRELIMS, 9/10 &amp; 11/12 - Wildcat Ridge (Away, 6-lane Meters)  10511 Serengeti Dr, Lone Tree, CO 80124</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Wednesday, July 9 - PRELIMS, 8U &amp; 13+ - Castle Pines (Away, 6-lane Meters)    </a:t>
            </a:r>
            <a:r>
              <a:rPr b="1" lang="en-US" sz="1924">
                <a:solidFill>
                  <a:srgbClr val="343434"/>
                </a:solidFill>
                <a:highlight>
                  <a:srgbClr val="FFFFFF"/>
                </a:highlight>
                <a:latin typeface="Arial"/>
                <a:ea typeface="Arial"/>
                <a:cs typeface="Arial"/>
                <a:sym typeface="Arial"/>
              </a:rPr>
              <a:t>7306 Oxford Dr, Castle Pines, CO 80108</a:t>
            </a:r>
            <a:endParaRPr b="1" sz="192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Saturday, July 12 - Championships - Piney Creek (Away, 8-lane Meters)   </a:t>
            </a:r>
            <a:r>
              <a:rPr b="1" lang="en-US" sz="1874">
                <a:solidFill>
                  <a:srgbClr val="343434"/>
                </a:solidFill>
                <a:highlight>
                  <a:srgbClr val="FFFFFF"/>
                </a:highlight>
                <a:latin typeface="Arial"/>
                <a:ea typeface="Arial"/>
                <a:cs typeface="Arial"/>
                <a:sym typeface="Arial"/>
              </a:rPr>
              <a:t>5852 S Joplin Way, Centennial, CO 80015</a:t>
            </a:r>
            <a:endParaRPr b="1" sz="18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Clr>
                <a:schemeClr val="dk1"/>
              </a:buClr>
              <a:buSzPct val="55717"/>
              <a:buFont typeface="Arial"/>
              <a:buNone/>
            </a:pPr>
            <a:r>
              <a:rPr b="1" lang="en-US" sz="1974">
                <a:solidFill>
                  <a:srgbClr val="343434"/>
                </a:solidFill>
                <a:highlight>
                  <a:srgbClr val="FFFFFF"/>
                </a:highlight>
                <a:latin typeface="Arial"/>
                <a:ea typeface="Arial"/>
                <a:cs typeface="Arial"/>
                <a:sym typeface="Arial"/>
              </a:rPr>
              <a:t> </a:t>
            </a:r>
            <a:endParaRPr b="1" sz="1974">
              <a:solidFill>
                <a:srgbClr val="343434"/>
              </a:solidFill>
              <a:highlight>
                <a:srgbClr val="FFFFFF"/>
              </a:highlight>
              <a:latin typeface="Arial"/>
              <a:ea typeface="Arial"/>
              <a:cs typeface="Arial"/>
              <a:sym typeface="Arial"/>
            </a:endParaRPr>
          </a:p>
          <a:p>
            <a:pPr indent="0" lvl="0" marL="25400" marR="25400" rtl="0" algn="l">
              <a:lnSpc>
                <a:spcPct val="115000"/>
              </a:lnSpc>
              <a:spcBef>
                <a:spcPts val="0"/>
              </a:spcBef>
              <a:spcAft>
                <a:spcPts val="0"/>
              </a:spcAft>
              <a:buNone/>
            </a:pPr>
            <a:r>
              <a:rPr b="1" lang="en-US" sz="1974">
                <a:solidFill>
                  <a:srgbClr val="343434"/>
                </a:solidFill>
                <a:highlight>
                  <a:srgbClr val="FFFFFF"/>
                </a:highlight>
                <a:latin typeface="Arial"/>
                <a:ea typeface="Arial"/>
                <a:cs typeface="Arial"/>
                <a:sym typeface="Arial"/>
              </a:rPr>
              <a:t>Saturday, July 19 - Allstars  TBD</a:t>
            </a:r>
            <a:endParaRPr b="1" sz="2413"/>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7"/>
          <p:cNvSpPr txBox="1"/>
          <p:nvPr>
            <p:ph type="title"/>
          </p:nvPr>
        </p:nvSpPr>
        <p:spPr>
          <a:xfrm>
            <a:off x="112563" y="298922"/>
            <a:ext cx="8482572" cy="1330246"/>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US"/>
              <a:t>What is the commitment? (Parents)</a:t>
            </a:r>
            <a:endParaRPr/>
          </a:p>
        </p:txBody>
      </p:sp>
      <p:sp>
        <p:nvSpPr>
          <p:cNvPr id="245" name="Google Shape;245;p7"/>
          <p:cNvSpPr txBox="1"/>
          <p:nvPr>
            <p:ph idx="1" type="body"/>
          </p:nvPr>
        </p:nvSpPr>
        <p:spPr>
          <a:xfrm>
            <a:off x="471522" y="996268"/>
            <a:ext cx="6934201" cy="5029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SzPts val="1120"/>
              <a:buChar char="►"/>
            </a:pPr>
            <a:r>
              <a:rPr b="1" lang="en-US" sz="1400">
                <a:solidFill>
                  <a:srgbClr val="191919"/>
                </a:solidFill>
              </a:rPr>
              <a:t>Our swim team is run by ALL parents on the team.</a:t>
            </a:r>
            <a:endParaRPr/>
          </a:p>
          <a:p>
            <a:pPr indent="-342900" lvl="0" marL="342900" rtl="0" algn="l">
              <a:lnSpc>
                <a:spcPct val="100000"/>
              </a:lnSpc>
              <a:spcBef>
                <a:spcPts val="1200"/>
              </a:spcBef>
              <a:spcAft>
                <a:spcPts val="0"/>
              </a:spcAft>
              <a:buSzPts val="1120"/>
              <a:buChar char="►"/>
            </a:pPr>
            <a:r>
              <a:rPr b="1" lang="en-US" sz="1400">
                <a:solidFill>
                  <a:srgbClr val="191919"/>
                </a:solidFill>
              </a:rPr>
              <a:t>Every family is expected to volunteer time during meets, organizing events, etc.</a:t>
            </a:r>
            <a:endParaRPr/>
          </a:p>
          <a:p>
            <a:pPr indent="-342900" lvl="0" marL="342900" rtl="0" algn="l">
              <a:lnSpc>
                <a:spcPct val="100000"/>
              </a:lnSpc>
              <a:spcBef>
                <a:spcPts val="1200"/>
              </a:spcBef>
              <a:spcAft>
                <a:spcPts val="0"/>
              </a:spcAft>
              <a:buSzPts val="1120"/>
              <a:buChar char="►"/>
            </a:pPr>
            <a:r>
              <a:rPr b="1" lang="en-US" sz="1400">
                <a:solidFill>
                  <a:srgbClr val="191919"/>
                </a:solidFill>
              </a:rPr>
              <a:t>To ensure that everyone participates, the team requires a ‘volunteer deposit’ from each family. </a:t>
            </a:r>
            <a:r>
              <a:rPr b="1" lang="en-US" sz="1400" u="sng">
                <a:solidFill>
                  <a:srgbClr val="191919"/>
                </a:solidFill>
              </a:rPr>
              <a:t>The deposit will be RETURNED if volunteer requirements are met.</a:t>
            </a:r>
            <a:endParaRPr/>
          </a:p>
          <a:p>
            <a:pPr indent="-285750" lvl="1" marL="742950" rtl="0" algn="l">
              <a:lnSpc>
                <a:spcPct val="100000"/>
              </a:lnSpc>
              <a:spcBef>
                <a:spcPts val="600"/>
              </a:spcBef>
              <a:spcAft>
                <a:spcPts val="0"/>
              </a:spcAft>
              <a:buSzPts val="960"/>
              <a:buChar char="►"/>
            </a:pPr>
            <a:r>
              <a:rPr lang="en-US" sz="1200">
                <a:solidFill>
                  <a:schemeClr val="dk1"/>
                </a:solidFill>
              </a:rPr>
              <a:t>Minimum of </a:t>
            </a:r>
            <a:r>
              <a:rPr b="1" lang="en-US" sz="1200" u="sng">
                <a:solidFill>
                  <a:schemeClr val="dk1"/>
                </a:solidFill>
              </a:rPr>
              <a:t>4</a:t>
            </a:r>
            <a:r>
              <a:rPr lang="en-US" sz="1200">
                <a:solidFill>
                  <a:schemeClr val="dk1"/>
                </a:solidFill>
              </a:rPr>
              <a:t> volunteer shifts per family.</a:t>
            </a:r>
            <a:endParaRPr>
              <a:solidFill>
                <a:schemeClr val="dk1"/>
              </a:solidFill>
            </a:endParaRPr>
          </a:p>
          <a:p>
            <a:pPr indent="-285750" lvl="1" marL="742950" rtl="0" algn="l">
              <a:lnSpc>
                <a:spcPct val="100000"/>
              </a:lnSpc>
              <a:spcBef>
                <a:spcPts val="0"/>
              </a:spcBef>
              <a:spcAft>
                <a:spcPts val="0"/>
              </a:spcAft>
              <a:buSzPts val="960"/>
              <a:buChar char="►"/>
            </a:pPr>
            <a:r>
              <a:rPr b="1" lang="en-US" sz="1200">
                <a:solidFill>
                  <a:schemeClr val="dk1"/>
                </a:solidFill>
              </a:rPr>
              <a:t>Additional volunteer shifts are required for those swimming at Prelims, Championships, and/or All-Stars</a:t>
            </a:r>
            <a:endParaRPr b="1">
              <a:solidFill>
                <a:schemeClr val="dk1"/>
              </a:solidFill>
            </a:endParaRPr>
          </a:p>
          <a:p>
            <a:pPr indent="-285750" lvl="1" marL="742950" rtl="0" algn="l">
              <a:lnSpc>
                <a:spcPct val="100000"/>
              </a:lnSpc>
              <a:spcBef>
                <a:spcPts val="0"/>
              </a:spcBef>
              <a:spcAft>
                <a:spcPts val="0"/>
              </a:spcAft>
              <a:buSzPts val="960"/>
              <a:buChar char="►"/>
            </a:pPr>
            <a:r>
              <a:rPr lang="en-US" sz="1200">
                <a:solidFill>
                  <a:schemeClr val="dk1"/>
                </a:solidFill>
              </a:rPr>
              <a:t>Volunteer deposit = $200 check per family.</a:t>
            </a:r>
            <a:endParaRPr/>
          </a:p>
          <a:p>
            <a:pPr indent="-342900" lvl="0" marL="342900" rtl="0" algn="l">
              <a:lnSpc>
                <a:spcPct val="100000"/>
              </a:lnSpc>
              <a:spcBef>
                <a:spcPts val="1200"/>
              </a:spcBef>
              <a:spcAft>
                <a:spcPts val="0"/>
              </a:spcAft>
              <a:buSzPts val="1120"/>
              <a:buChar char="►"/>
            </a:pPr>
            <a:r>
              <a:rPr b="1" lang="en-US" sz="1400">
                <a:solidFill>
                  <a:srgbClr val="191919"/>
                </a:solidFill>
              </a:rPr>
              <a:t>Opportunities to volunteer during meets:</a:t>
            </a:r>
            <a:endParaRPr/>
          </a:p>
          <a:p>
            <a:pPr indent="-302260" lvl="0" marL="342900" rtl="0" algn="l">
              <a:lnSpc>
                <a:spcPct val="100000"/>
              </a:lnSpc>
              <a:spcBef>
                <a:spcPts val="1200"/>
              </a:spcBef>
              <a:spcAft>
                <a:spcPts val="0"/>
              </a:spcAft>
              <a:buSzPts val="640"/>
              <a:buNone/>
            </a:pPr>
            <a:r>
              <a:t/>
            </a:r>
            <a:endParaRPr b="1" sz="800">
              <a:solidFill>
                <a:srgbClr val="191919"/>
              </a:solidFill>
            </a:endParaRPr>
          </a:p>
          <a:p>
            <a:pPr indent="-302260" lvl="0" marL="342900" rtl="0" algn="l">
              <a:lnSpc>
                <a:spcPct val="100000"/>
              </a:lnSpc>
              <a:spcBef>
                <a:spcPts val="1200"/>
              </a:spcBef>
              <a:spcAft>
                <a:spcPts val="0"/>
              </a:spcAft>
              <a:buSzPts val="640"/>
              <a:buNone/>
            </a:pPr>
            <a:r>
              <a:t/>
            </a:r>
            <a:endParaRPr b="1" sz="800">
              <a:solidFill>
                <a:srgbClr val="191919"/>
              </a:solidFill>
            </a:endParaRPr>
          </a:p>
          <a:p>
            <a:pPr indent="-302260" lvl="0" marL="342900" rtl="0" algn="l">
              <a:lnSpc>
                <a:spcPct val="100000"/>
              </a:lnSpc>
              <a:spcBef>
                <a:spcPts val="1200"/>
              </a:spcBef>
              <a:spcAft>
                <a:spcPts val="0"/>
              </a:spcAft>
              <a:buSzPts val="640"/>
              <a:buNone/>
            </a:pPr>
            <a:r>
              <a:t/>
            </a:r>
            <a:endParaRPr b="1" sz="800">
              <a:solidFill>
                <a:srgbClr val="191919"/>
              </a:solidFill>
            </a:endParaRPr>
          </a:p>
          <a:p>
            <a:pPr indent="0" lvl="0" marL="44450" rtl="0" algn="l">
              <a:lnSpc>
                <a:spcPct val="100000"/>
              </a:lnSpc>
              <a:spcBef>
                <a:spcPts val="1200"/>
              </a:spcBef>
              <a:spcAft>
                <a:spcPts val="0"/>
              </a:spcAft>
              <a:buSzPts val="960"/>
              <a:buNone/>
            </a:pPr>
            <a:r>
              <a:rPr i="1" lang="en-US" sz="1200">
                <a:solidFill>
                  <a:srgbClr val="191919"/>
                </a:solidFill>
              </a:rPr>
              <a:t>* Further information about each role is available on the Crocs Website or ask a Crocs returning family.  No experience needed.</a:t>
            </a:r>
            <a:endParaRPr/>
          </a:p>
          <a:p>
            <a:pPr indent="-320040" lvl="0" marL="457200" rtl="0" algn="l">
              <a:lnSpc>
                <a:spcPct val="100000"/>
              </a:lnSpc>
              <a:spcBef>
                <a:spcPts val="1200"/>
              </a:spcBef>
              <a:spcAft>
                <a:spcPts val="0"/>
              </a:spcAft>
              <a:buSzPts val="960"/>
              <a:buChar char="►"/>
            </a:pPr>
            <a:r>
              <a:rPr b="1" lang="en-US" sz="1400">
                <a:solidFill>
                  <a:srgbClr val="191919"/>
                </a:solidFill>
              </a:rPr>
              <a:t>Officials: Stroke &amp; Turn, Starter, Deck Ref and Meet Ref require additional training, which is provided free by the League.</a:t>
            </a:r>
            <a:endParaRPr sz="1400">
              <a:solidFill>
                <a:srgbClr val="000000"/>
              </a:solidFill>
            </a:endParaRPr>
          </a:p>
          <a:p>
            <a:pPr indent="-285750" lvl="1" marL="914400" rtl="0" algn="l">
              <a:lnSpc>
                <a:spcPct val="100000"/>
              </a:lnSpc>
              <a:spcBef>
                <a:spcPts val="1200"/>
              </a:spcBef>
              <a:spcAft>
                <a:spcPts val="0"/>
              </a:spcAft>
              <a:buSzPts val="960"/>
              <a:buChar char="►"/>
            </a:pPr>
            <a:r>
              <a:rPr b="1" lang="en-US" sz="1400">
                <a:solidFill>
                  <a:srgbClr val="191919"/>
                </a:solidFill>
              </a:rPr>
              <a:t>If interested, please talk to Jessi Gaal or Erik Frandsen or email the Crocs at canterberryswimteam@gmail.com</a:t>
            </a:r>
            <a:endParaRPr/>
          </a:p>
          <a:p>
            <a:pPr indent="-271780" lvl="0" marL="342900" rtl="0" algn="l">
              <a:lnSpc>
                <a:spcPct val="100000"/>
              </a:lnSpc>
              <a:spcBef>
                <a:spcPts val="1200"/>
              </a:spcBef>
              <a:spcAft>
                <a:spcPts val="0"/>
              </a:spcAft>
              <a:buSzPts val="1120"/>
              <a:buNone/>
            </a:pPr>
            <a:r>
              <a:t/>
            </a:r>
            <a:endParaRPr b="1" sz="1400">
              <a:solidFill>
                <a:srgbClr val="191919"/>
              </a:solidFill>
            </a:endParaRPr>
          </a:p>
          <a:p>
            <a:pPr indent="-241300" lvl="0" marL="342900" rtl="0" algn="l">
              <a:lnSpc>
                <a:spcPct val="80000"/>
              </a:lnSpc>
              <a:spcBef>
                <a:spcPts val="1600"/>
              </a:spcBef>
              <a:spcAft>
                <a:spcPts val="0"/>
              </a:spcAft>
              <a:buSzPts val="1600"/>
              <a:buNone/>
            </a:pPr>
            <a:r>
              <a:t/>
            </a:r>
            <a:endParaRPr sz="2000">
              <a:solidFill>
                <a:srgbClr val="191919"/>
              </a:solidFill>
            </a:endParaRPr>
          </a:p>
        </p:txBody>
      </p:sp>
      <p:graphicFrame>
        <p:nvGraphicFramePr>
          <p:cNvPr id="246" name="Google Shape;246;p7"/>
          <p:cNvGraphicFramePr/>
          <p:nvPr/>
        </p:nvGraphicFramePr>
        <p:xfrm>
          <a:off x="972730" y="3852256"/>
          <a:ext cx="3000000" cy="3000000"/>
        </p:xfrm>
        <a:graphic>
          <a:graphicData uri="http://schemas.openxmlformats.org/drawingml/2006/table">
            <a:tbl>
              <a:tblPr>
                <a:noFill/>
                <a:tableStyleId>{9D13DF7B-40BF-4463-8494-8E1A6E86B8BB}</a:tableStyleId>
              </a:tblPr>
              <a:tblGrid>
                <a:gridCol w="2819400"/>
                <a:gridCol w="2819400"/>
              </a:tblGrid>
              <a:tr h="209550">
                <a:tc>
                  <a:txBody>
                    <a:bodyPr/>
                    <a:lstStyle/>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Runner</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Stroke &amp; Turn</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Timing</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Scoring</a:t>
                      </a:r>
                      <a:endParaRPr sz="1400" u="none" cap="none" strike="noStrike"/>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Clerk of Course</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Concessions</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Heating</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US" sz="1200" u="none" cap="none" strike="noStrike">
                          <a:solidFill>
                            <a:schemeClr val="dk1"/>
                          </a:solidFill>
                        </a:rPr>
                        <a:t>Meet Setup</a:t>
                      </a:r>
                      <a:endParaRPr sz="1400" u="none" cap="none" strike="noStrike"/>
                    </a:p>
                  </a:txBody>
                  <a:tcPr marT="45725" marB="45725" marR="91450" marL="91450"/>
                </a:tc>
              </a:tr>
            </a:tbl>
          </a:graphicData>
        </a:graphic>
      </p:graphicFrame>
    </p:spTree>
  </p:cSld>
  <p:clrMapOvr>
    <a:masterClrMapping/>
  </p:clrMapOvr>
  <p:transition spd="med">
    <p:fade/>
  </p:transition>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2016-04-24T16:01:03Z</dcterms:created>
  <dc:creator>Michael Ferber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TC102706669990</vt:lpwstr>
  </property>
  <property fmtid="{D5CDD505-2E9C-101B-9397-08002B2CF9AE}" pid="3" name="MSIP_Label_21662892-67aa-43a5-814f-5ec6528b0125_Enabled">
    <vt:lpwstr>true</vt:lpwstr>
  </property>
  <property fmtid="{D5CDD505-2E9C-101B-9397-08002B2CF9AE}" pid="4" name="MSIP_Label_21662892-67aa-43a5-814f-5ec6528b0125_SetDate">
    <vt:lpwstr>2023-04-07T20:15:55Z</vt:lpwstr>
  </property>
  <property fmtid="{D5CDD505-2E9C-101B-9397-08002B2CF9AE}" pid="5" name="MSIP_Label_21662892-67aa-43a5-814f-5ec6528b0125_Method">
    <vt:lpwstr>Standard</vt:lpwstr>
  </property>
  <property fmtid="{D5CDD505-2E9C-101B-9397-08002B2CF9AE}" pid="6" name="MSIP_Label_21662892-67aa-43a5-814f-5ec6528b0125_Name">
    <vt:lpwstr>Internal Use</vt:lpwstr>
  </property>
  <property fmtid="{D5CDD505-2E9C-101B-9397-08002B2CF9AE}" pid="7" name="MSIP_Label_21662892-67aa-43a5-814f-5ec6528b0125_SiteId">
    <vt:lpwstr>157a26ef-912f-4244-abef-b45fc4bd77f9</vt:lpwstr>
  </property>
  <property fmtid="{D5CDD505-2E9C-101B-9397-08002B2CF9AE}" pid="8" name="MSIP_Label_21662892-67aa-43a5-814f-5ec6528b0125_ActionId">
    <vt:lpwstr>6dc5b0c9-bf53-48ee-990f-b9a18dc3a323</vt:lpwstr>
  </property>
  <property fmtid="{D5CDD505-2E9C-101B-9397-08002B2CF9AE}" pid="9" name="MSIP_Label_21662892-67aa-43a5-814f-5ec6528b0125_ContentBits">
    <vt:lpwstr>2</vt:lpwstr>
  </property>
  <property fmtid="{D5CDD505-2E9C-101B-9397-08002B2CF9AE}" pid="10" name="ClassificationContentMarkingFooterLocations">
    <vt:lpwstr>Facet:19</vt:lpwstr>
  </property>
  <property fmtid="{D5CDD505-2E9C-101B-9397-08002B2CF9AE}" pid="11" name="ClassificationContentMarkingFooterText">
    <vt:lpwstr>Internal Use</vt:lpwstr>
  </property>
</Properties>
</file>